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  <p:sldId id="263" r:id="rId9"/>
    <p:sldId id="264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52;&#1077;&#1083;&#1077;&#1075;&#1077;&#1078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52;&#1077;&#1083;&#1077;&#1075;&#1077;&#1078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52;&#1077;&#1083;&#1077;&#1075;&#1077;&#1078;&#1072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52;&#1077;&#1083;&#1077;&#1075;&#1077;&#1078;&#1072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49.110\&#1086;&#1073;&#1097;&#1072;&#1103;\&#1062;&#1074;&#1077;&#1090;&#1082;&#1086;&#1074;&#1072;\&#1073;&#1102;&#1076;&#1078;&#1077;&#1090;%20&#1076;&#1083;&#1103;%20&#1075;&#1088;&#1072;&#1078;&#1076;&#1072;&#1085;\2020\&#1087;&#1086;&#1089;&#1077;&#1083;&#1077;&#1085;&#1080;&#1103;\&#1052;&#1077;&#1083;&#1077;&#1075;&#1077;&#1078;&#1072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0581319246357942E-2"/>
                  <c:y val="-2.41488022574376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29712,9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9111225014475274E-2"/>
                  <c:y val="-4.10529638376440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30092,1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Лист1!$G$2:$H$2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Лист1!$G$3:$H$3</c:f>
              <c:numCache>
                <c:formatCode>#,##0.00</c:formatCode>
                <c:ptCount val="2"/>
                <c:pt idx="0">
                  <c:v>27029.181379999998</c:v>
                </c:pt>
                <c:pt idx="1">
                  <c:v>27322.571940000002</c:v>
                </c:pt>
              </c:numCache>
            </c:numRef>
          </c:val>
        </c:ser>
        <c:ser>
          <c:idx val="1"/>
          <c:order val="1"/>
          <c:tx>
            <c:strRef>
              <c:f>Лист1!$F$4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7931790405771501E-2"/>
                  <c:y val="-3.139344293466893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31251,2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8222450028950333E-2"/>
                  <c:y val="-2.656368248318140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30290,2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Лист1!$G$2:$H$2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Лист1!$G$4:$H$4</c:f>
              <c:numCache>
                <c:formatCode>#,##0.00</c:formatCode>
                <c:ptCount val="2"/>
                <c:pt idx="0">
                  <c:v>27898.428329999999</c:v>
                </c:pt>
                <c:pt idx="1">
                  <c:v>26608.403719999998</c:v>
                </c:pt>
              </c:numCache>
            </c:numRef>
          </c:val>
        </c:ser>
        <c:ser>
          <c:idx val="2"/>
          <c:order val="2"/>
          <c:tx>
            <c:strRef>
              <c:f>Лист1!$F$5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2342073101419601E-2"/>
                  <c:y val="-3.86380836119002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1538,3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3812167333302202E-2"/>
                  <c:y val="-4.105296383764407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198,1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Лист1!$G$2:$H$2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Лист1!$G$5:$H$5</c:f>
              <c:numCache>
                <c:formatCode>#,##0.00</c:formatCode>
                <c:ptCount val="2"/>
                <c:pt idx="0">
                  <c:v>869.25</c:v>
                </c:pt>
                <c:pt idx="1">
                  <c:v>714.16822000000252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7266816"/>
        <c:axId val="2107268448"/>
        <c:axId val="0"/>
      </c:bar3DChart>
      <c:catAx>
        <c:axId val="2107266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7268448"/>
        <c:crosses val="autoZero"/>
        <c:auto val="1"/>
        <c:lblAlgn val="ctr"/>
        <c:lblOffset val="100"/>
        <c:noMultiLvlLbl val="0"/>
      </c:catAx>
      <c:valAx>
        <c:axId val="210726844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10726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Лист1!$F$9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3440860215053886E-3"/>
                  <c:y val="-3.056386550042657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2678,7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2.83807322503962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2954,2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Лист1!$G$8:$H$8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Лист1!$G$9:$H$9</c:f>
              <c:numCache>
                <c:formatCode>#,##0.00</c:formatCode>
                <c:ptCount val="2"/>
                <c:pt idx="0">
                  <c:v>2858.6843399999998</c:v>
                </c:pt>
                <c:pt idx="1">
                  <c:v>2738.0284400000005</c:v>
                </c:pt>
              </c:numCache>
            </c:numRef>
          </c:val>
        </c:ser>
        <c:ser>
          <c:idx val="1"/>
          <c:order val="1"/>
          <c:tx>
            <c:strRef>
              <c:f>Лист1!$F$10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1.74650660002437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871,6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6881720430107529E-3"/>
                  <c:y val="-2.183133250030485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980,3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Лист1!$G$8:$H$8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Лист1!$G$10:$H$10</c:f>
              <c:numCache>
                <c:formatCode>#,##0.00</c:formatCode>
                <c:ptCount val="2"/>
                <c:pt idx="0">
                  <c:v>706.29772000000003</c:v>
                </c:pt>
                <c:pt idx="1">
                  <c:v>1072.89879</c:v>
                </c:pt>
              </c:numCache>
            </c:numRef>
          </c:val>
        </c:ser>
        <c:ser>
          <c:idx val="2"/>
          <c:order val="2"/>
          <c:tx>
            <c:strRef>
              <c:f>Лист1!$F$11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473118279569891E-2"/>
                  <c:y val="-2.83807322503961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26162,6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817204301075269E-2"/>
                  <c:y val="-2.619759900036564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26157,7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Лист1!$G$8:$H$8</c:f>
              <c:strCache>
                <c:ptCount val="2"/>
                <c:pt idx="0">
                  <c:v>План</c:v>
                </c:pt>
                <c:pt idx="1">
                  <c:v>Факт</c:v>
                </c:pt>
              </c:strCache>
            </c:strRef>
          </c:cat>
          <c:val>
            <c:numRef>
              <c:f>Лист1!$G$11:$H$11</c:f>
              <c:numCache>
                <c:formatCode>#,##0.00</c:formatCode>
                <c:ptCount val="2"/>
                <c:pt idx="0">
                  <c:v>23464.19932</c:v>
                </c:pt>
                <c:pt idx="1">
                  <c:v>23511.644709999997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07259744"/>
        <c:axId val="2107260832"/>
        <c:axId val="0"/>
      </c:bar3DChart>
      <c:catAx>
        <c:axId val="210725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7260832"/>
        <c:crosses val="autoZero"/>
        <c:auto val="1"/>
        <c:lblAlgn val="ctr"/>
        <c:lblOffset val="100"/>
        <c:noMultiLvlLbl val="0"/>
      </c:catAx>
      <c:valAx>
        <c:axId val="2107260832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2107259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17915101249486"/>
          <c:y val="7.9100252126421203E-2"/>
          <c:w val="0.53179496153635197"/>
          <c:h val="0.591898647753516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3.369939437990823E-2"/>
                  <c:y val="-2.14728983823791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1103,8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1635,9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485292323352057E-2"/>
                  <c:y val="2.097962350577687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213,0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2473587374625149E-3"/>
                  <c:y val="2.07374085257851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1,4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Лист1!$F$15:$F$18</c:f>
              <c:strCache>
                <c:ptCount val="4"/>
                <c:pt idx="0">
                  <c:v>Налоги на прибыль, доходы
</c:v>
                </c:pt>
                <c:pt idx="1">
                  <c:v>Налоги на товары (работы, услуги), реализуемые на территории РФ
</c:v>
                </c:pt>
                <c:pt idx="2">
                  <c:v>Налоги на имущество</c:v>
                </c:pt>
                <c:pt idx="3">
                  <c:v>Государственная пошлина
</c:v>
                </c:pt>
              </c:strCache>
            </c:strRef>
          </c:cat>
          <c:val>
            <c:numRef>
              <c:f>Лист1!$G$15:$G$18</c:f>
              <c:numCache>
                <c:formatCode>#,##0.00</c:formatCode>
                <c:ptCount val="4"/>
                <c:pt idx="0">
                  <c:v>956.59010999999998</c:v>
                </c:pt>
                <c:pt idx="1">
                  <c:v>1394.4065700000001</c:v>
                </c:pt>
                <c:pt idx="2">
                  <c:v>381.82175999999998</c:v>
                </c:pt>
                <c:pt idx="3">
                  <c:v>5.21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0761361342268912E-2"/>
          <c:y val="0.66772345747510597"/>
          <c:w val="0.9450958802087861"/>
          <c:h val="0.313816619246743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30718225462821"/>
          <c:y val="4.3906816425211589E-2"/>
          <c:w val="0.53938008933124348"/>
          <c:h val="0.6379040286016608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2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4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6"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tint val="98000"/>
                      <a:hueMod val="94000"/>
                      <a:satMod val="130000"/>
                      <a:lumMod val="128000"/>
                    </a:schemeClr>
                  </a:gs>
                  <a:gs pos="100000">
                    <a:schemeClr val="accent2">
                      <a:lumMod val="60000"/>
                      <a:shade val="94000"/>
                      <a:lumMod val="8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878,0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Лист1!$F$21:$F$22</c:f>
              <c:strCache>
                <c:ptCount val="2"/>
                <c:pt idx="0">
                  <c:v>Доходы от использования, находящегося в государтсвенной и муниципальной собственности
</c:v>
                </c:pt>
                <c:pt idx="1">
                  <c:v>Штрафы, санкции, возмещение ущерба
</c:v>
                </c:pt>
              </c:strCache>
            </c:strRef>
          </c:cat>
          <c:val>
            <c:numRef>
              <c:f>Лист1!$G$21:$G$22</c:f>
              <c:numCache>
                <c:formatCode>#,##0.00</c:formatCode>
                <c:ptCount val="2"/>
                <c:pt idx="0">
                  <c:v>1066.44651</c:v>
                </c:pt>
                <c:pt idx="1">
                  <c:v>6.45228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70323387724892"/>
          <c:y val="0.73620689617917789"/>
          <c:w val="0.76596964520912925"/>
          <c:h val="0.173235294943823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Лист1!$B$47</c:f>
              <c:strCache>
                <c:ptCount val="1"/>
                <c:pt idx="0">
                  <c:v>План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2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15949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3235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1653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2594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Лист1!$A$48:$A$51</c:f>
              <c:strCache>
                <c:ptCount val="4"/>
                <c:pt idx="0">
                  <c:v>Развитие сферы культуры и спорта</c:v>
                </c:pt>
                <c:pt idx="1">
                  <c:v>Создание условий для эффективного выполнения органами местного самоуправления своих полномочий</c:v>
                </c:pt>
                <c:pt idx="2">
                  <c:v>Обеспечение устойчивого функционирования и развития коммунальной и инженерной инфраструктуры </c:v>
                </c:pt>
                <c:pt idx="3">
                  <c:v>Содержание и ремонт автомобильных дорог общего пользования местного значения</c:v>
                </c:pt>
              </c:strCache>
            </c:strRef>
          </c:cat>
          <c:val>
            <c:numRef>
              <c:f>Лист1!$B$48:$B$51</c:f>
              <c:numCache>
                <c:formatCode>#,##0.00</c:formatCode>
                <c:ptCount val="4"/>
                <c:pt idx="0">
                  <c:v>7280.9669999999996</c:v>
                </c:pt>
                <c:pt idx="1">
                  <c:v>4244.1992499999997</c:v>
                </c:pt>
                <c:pt idx="2">
                  <c:v>2741.29583</c:v>
                </c:pt>
                <c:pt idx="3">
                  <c:v>5686.9898200000007</c:v>
                </c:pt>
              </c:numCache>
            </c:numRef>
          </c:val>
        </c:ser>
        <c:ser>
          <c:idx val="1"/>
          <c:order val="1"/>
          <c:tx>
            <c:strRef>
              <c:f>Лист1!$C$47</c:f>
              <c:strCache>
                <c:ptCount val="1"/>
                <c:pt idx="0">
                  <c:v>Факт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8000"/>
                    <a:hueMod val="94000"/>
                    <a:satMod val="130000"/>
                    <a:lumMod val="128000"/>
                  </a:schemeClr>
                </a:gs>
                <a:gs pos="100000">
                  <a:schemeClr val="accent4"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16349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3304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1668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2848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Лист1!$A$48:$A$51</c:f>
              <c:strCache>
                <c:ptCount val="4"/>
                <c:pt idx="0">
                  <c:v>Развитие сферы культуры и спорта</c:v>
                </c:pt>
                <c:pt idx="1">
                  <c:v>Создание условий для эффективного выполнения органами местного самоуправления своих полномочий</c:v>
                </c:pt>
                <c:pt idx="2">
                  <c:v>Обеспечение устойчивого функционирования и развития коммунальной и инженерной инфраструктуры </c:v>
                </c:pt>
                <c:pt idx="3">
                  <c:v>Содержание и ремонт автомобильных дорог общего пользования местного значения</c:v>
                </c:pt>
              </c:strCache>
            </c:strRef>
          </c:cat>
          <c:val>
            <c:numRef>
              <c:f>Лист1!$C$48:$C$51</c:f>
              <c:numCache>
                <c:formatCode>#,##0.00</c:formatCode>
                <c:ptCount val="4"/>
                <c:pt idx="0">
                  <c:v>7028.8491900000008</c:v>
                </c:pt>
                <c:pt idx="1">
                  <c:v>3955.8797500000001</c:v>
                </c:pt>
                <c:pt idx="2">
                  <c:v>2726.2958199999998</c:v>
                </c:pt>
                <c:pt idx="3">
                  <c:v>5507.7748600000004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07261920"/>
        <c:axId val="2107264096"/>
      </c:barChart>
      <c:catAx>
        <c:axId val="21072619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07264096"/>
        <c:crosses val="autoZero"/>
        <c:auto val="1"/>
        <c:lblAlgn val="ctr"/>
        <c:lblOffset val="100"/>
        <c:noMultiLvlLbl val="0"/>
      </c:catAx>
      <c:valAx>
        <c:axId val="2107264096"/>
        <c:scaling>
          <c:orientation val="minMax"/>
        </c:scaling>
        <c:delete val="1"/>
        <c:axPos val="b"/>
        <c:numFmt formatCode="#,##0.00" sourceLinked="1"/>
        <c:majorTickMark val="none"/>
        <c:minorTickMark val="none"/>
        <c:tickLblPos val="nextTo"/>
        <c:crossAx val="210726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D7F14-639F-4A0A-8F87-CA7E5B231FCA}" type="doc">
      <dgm:prSet loTypeId="urn:microsoft.com/office/officeart/2005/8/layout/h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D9E26F-739B-4075-BEE0-2845D3AF55F1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 smtClean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5849,9</a:t>
          </a:r>
          <a:endParaRPr lang="ru-RU" sz="2000" b="0" i="0" u="none" cap="none" spc="0" dirty="0" smtClean="0">
            <a:ln w="0"/>
            <a:solidFill>
              <a:schemeClr val="bg1"/>
            </a:solidFill>
            <a:effectLst>
              <a:glow rad="228600">
                <a:schemeClr val="accent2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gm:t>
    </dgm:pt>
    <dgm:pt modelId="{561CF5C8-8B9A-4C30-8117-89A0CA4FD2B1}" type="parTrans" cxnId="{C27E3CA3-74AB-4A0D-AFF4-63435CA627B4}">
      <dgm:prSet/>
      <dgm:spPr/>
      <dgm:t>
        <a:bodyPr/>
        <a:lstStyle/>
        <a:p>
          <a:endParaRPr lang="ru-RU"/>
        </a:p>
      </dgm:t>
    </dgm:pt>
    <dgm:pt modelId="{C954E51E-C397-4331-8B39-9649C2533B60}" type="sibTrans" cxnId="{C27E3CA3-74AB-4A0D-AFF4-63435CA627B4}">
      <dgm:prSet/>
      <dgm:spPr/>
      <dgm:t>
        <a:bodyPr/>
        <a:lstStyle/>
        <a:p>
          <a:endParaRPr lang="ru-RU"/>
        </a:p>
      </dgm:t>
    </dgm:pt>
    <dgm:pt modelId="{E00ED243-79C9-4533-BA82-4047F6EB2F89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2E5FDA-33D8-4D0B-B20F-1FE060019461}" type="parTrans" cxnId="{AE823E1A-53E3-41EB-9A48-EC677392B533}">
      <dgm:prSet/>
      <dgm:spPr/>
      <dgm:t>
        <a:bodyPr/>
        <a:lstStyle/>
        <a:p>
          <a:endParaRPr lang="ru-RU"/>
        </a:p>
      </dgm:t>
    </dgm:pt>
    <dgm:pt modelId="{44B4F427-A556-4615-86CB-F5BE8FF7CADB}" type="sibTrans" cxnId="{AE823E1A-53E3-41EB-9A48-EC677392B533}">
      <dgm:prSet/>
      <dgm:spPr/>
      <dgm:t>
        <a:bodyPr/>
        <a:lstStyle/>
        <a:p>
          <a:endParaRPr lang="ru-RU"/>
        </a:p>
      </dgm:t>
    </dgm:pt>
    <dgm:pt modelId="{0B491DE6-B454-4B86-B078-6AD6D066AEFA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 smtClean="0">
              <a:ln w="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270,3</a:t>
          </a:r>
          <a:endParaRPr lang="ru-RU" sz="2000" b="0" i="0" u="none" cap="none" spc="0" dirty="0" smtClean="0">
            <a:ln w="0"/>
            <a:solidFill>
              <a:schemeClr val="bg1"/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gm:t>
    </dgm:pt>
    <dgm:pt modelId="{9E3DC613-DD4C-42FD-9C96-29CD6642F7AE}" type="parTrans" cxnId="{3EDC0065-0D0E-497A-92DF-6F16DF53653B}">
      <dgm:prSet/>
      <dgm:spPr/>
      <dgm:t>
        <a:bodyPr/>
        <a:lstStyle/>
        <a:p>
          <a:endParaRPr lang="ru-RU"/>
        </a:p>
      </dgm:t>
    </dgm:pt>
    <dgm:pt modelId="{07F94FD0-BC5D-4B80-9FEF-86574430740A}" type="sibTrans" cxnId="{3EDC0065-0D0E-497A-92DF-6F16DF53653B}">
      <dgm:prSet/>
      <dgm:spPr/>
      <dgm:t>
        <a:bodyPr/>
        <a:lstStyle/>
        <a:p>
          <a:endParaRPr lang="ru-RU"/>
        </a:p>
      </dgm:t>
    </dgm:pt>
    <dgm:pt modelId="{DFB5F62F-E36A-41FB-9485-283F280BB561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78D2B0-0ED6-4080-9480-F31C94E52417}" type="parTrans" cxnId="{3A1DD678-8A99-4EBA-8B5D-98E0B590158F}">
      <dgm:prSet/>
      <dgm:spPr/>
      <dgm:t>
        <a:bodyPr/>
        <a:lstStyle/>
        <a:p>
          <a:endParaRPr lang="ru-RU"/>
        </a:p>
      </dgm:t>
    </dgm:pt>
    <dgm:pt modelId="{0BB95761-4E19-4572-B0CD-EA29E68C4FAE}" type="sibTrans" cxnId="{3A1DD678-8A99-4EBA-8B5D-98E0B590158F}">
      <dgm:prSet/>
      <dgm:spPr/>
      <dgm:t>
        <a:bodyPr/>
        <a:lstStyle/>
        <a:p>
          <a:endParaRPr lang="ru-RU"/>
        </a:p>
      </dgm:t>
    </dgm:pt>
    <dgm:pt modelId="{EE0AB3D3-826A-46CA-969A-C95C0308C98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 smtClean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4731,4</a:t>
          </a:r>
          <a:endParaRPr lang="ru-RU" sz="2000" b="0" i="0" u="none" cap="none" spc="0" dirty="0" smtClean="0">
            <a:ln w="0"/>
            <a:solidFill>
              <a:schemeClr val="bg1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gm:t>
    </dgm:pt>
    <dgm:pt modelId="{B4C12C1E-861C-492E-9C8B-88CBB7FC0E7E}" type="parTrans" cxnId="{107F9529-FACB-4AFF-940E-FCF5A25ECDB3}">
      <dgm:prSet/>
      <dgm:spPr/>
      <dgm:t>
        <a:bodyPr/>
        <a:lstStyle/>
        <a:p>
          <a:endParaRPr lang="ru-RU"/>
        </a:p>
      </dgm:t>
    </dgm:pt>
    <dgm:pt modelId="{C04474D7-1E9E-4568-8775-28EEE2210575}" type="sibTrans" cxnId="{107F9529-FACB-4AFF-940E-FCF5A25ECDB3}">
      <dgm:prSet/>
      <dgm:spPr/>
      <dgm:t>
        <a:bodyPr/>
        <a:lstStyle/>
        <a:p>
          <a:endParaRPr lang="ru-RU"/>
        </a:p>
      </dgm:t>
    </dgm:pt>
    <dgm:pt modelId="{EFDD8AB9-7D1C-4301-82CA-777659DED04B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AA7A49-3D16-4E6B-8345-3D63165FCD4B}" type="parTrans" cxnId="{2571B0D2-9A39-47D8-A2C8-56F5FF0BDE78}">
      <dgm:prSet/>
      <dgm:spPr/>
      <dgm:t>
        <a:bodyPr/>
        <a:lstStyle/>
        <a:p>
          <a:endParaRPr lang="ru-RU"/>
        </a:p>
      </dgm:t>
    </dgm:pt>
    <dgm:pt modelId="{58E9D4DD-3FCB-40C2-BBEF-F3D965A4A325}" type="sibTrans" cxnId="{2571B0D2-9A39-47D8-A2C8-56F5FF0BDE78}">
      <dgm:prSet/>
      <dgm:spPr/>
      <dgm:t>
        <a:bodyPr/>
        <a:lstStyle/>
        <a:p>
          <a:endParaRPr lang="ru-RU"/>
        </a:p>
      </dgm:t>
    </dgm:pt>
    <dgm:pt modelId="{9FC57143-FB8F-4E0C-99AD-FB72E4D47DA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 smtClean="0">
              <a:ln w="0"/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2790,6</a:t>
          </a:r>
          <a:endParaRPr lang="ru-RU" sz="2000" b="0" i="0" u="none" cap="none" spc="0" dirty="0" smtClean="0">
            <a:ln w="0"/>
            <a:solidFill>
              <a:schemeClr val="bg1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gm:t>
    </dgm:pt>
    <dgm:pt modelId="{694AA48B-9F48-4790-BDD2-9A83D5249CAB}" type="parTrans" cxnId="{B4B84A0B-A5DB-4ADE-8368-555E380CADBC}">
      <dgm:prSet/>
      <dgm:spPr/>
      <dgm:t>
        <a:bodyPr/>
        <a:lstStyle/>
        <a:p>
          <a:endParaRPr lang="ru-RU"/>
        </a:p>
      </dgm:t>
    </dgm:pt>
    <dgm:pt modelId="{1A21D28E-16BD-4716-A6FE-28333C03C481}" type="sibTrans" cxnId="{B4B84A0B-A5DB-4ADE-8368-555E380CADBC}">
      <dgm:prSet/>
      <dgm:spPr/>
      <dgm:t>
        <a:bodyPr/>
        <a:lstStyle/>
        <a:p>
          <a:endParaRPr lang="ru-RU"/>
        </a:p>
      </dgm:t>
    </dgm:pt>
    <dgm:pt modelId="{7CB7CD61-380F-447F-A6F3-CDF39E439BC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FEAB0E-9F2B-40C8-8CEE-935F7696634B}" type="parTrans" cxnId="{CEE124A1-FF6D-4A05-A4ED-8AC71EF72D03}">
      <dgm:prSet/>
      <dgm:spPr/>
      <dgm:t>
        <a:bodyPr/>
        <a:lstStyle/>
        <a:p>
          <a:endParaRPr lang="ru-RU"/>
        </a:p>
      </dgm:t>
    </dgm:pt>
    <dgm:pt modelId="{58CBE727-291D-4736-BC00-DEBC8EDBA71A}" type="sibTrans" cxnId="{CEE124A1-FF6D-4A05-A4ED-8AC71EF72D03}">
      <dgm:prSet/>
      <dgm:spPr/>
      <dgm:t>
        <a:bodyPr/>
        <a:lstStyle/>
        <a:p>
          <a:endParaRPr lang="ru-RU"/>
        </a:p>
      </dgm:t>
    </dgm:pt>
    <dgm:pt modelId="{7CF5C333-6B53-4BDE-A6A8-21FFBB77A3E2}" type="pres">
      <dgm:prSet presAssocID="{4CBD7F14-639F-4A0A-8F87-CA7E5B231F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B3ACDB-EFF9-4F79-A859-B984FCBB9B29}" type="pres">
      <dgm:prSet presAssocID="{69D9E26F-739B-4075-BEE0-2845D3AF55F1}" presName="composite" presStyleCnt="0"/>
      <dgm:spPr/>
    </dgm:pt>
    <dgm:pt modelId="{06893568-3182-4BAD-9500-87B3B9727249}" type="pres">
      <dgm:prSet presAssocID="{69D9E26F-739B-4075-BEE0-2845D3AF55F1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C24F73-B48B-4735-AEE1-59344DA408CA}" type="pres">
      <dgm:prSet presAssocID="{69D9E26F-739B-4075-BEE0-2845D3AF55F1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67E0E-3D58-4C7D-A46C-153A1304B4CB}" type="pres">
      <dgm:prSet presAssocID="{C954E51E-C397-4331-8B39-9649C2533B60}" presName="space" presStyleCnt="0"/>
      <dgm:spPr/>
    </dgm:pt>
    <dgm:pt modelId="{1BA0C647-A188-460F-94AC-CEAD0DDD5109}" type="pres">
      <dgm:prSet presAssocID="{0B491DE6-B454-4B86-B078-6AD6D066AEFA}" presName="composite" presStyleCnt="0"/>
      <dgm:spPr/>
    </dgm:pt>
    <dgm:pt modelId="{9EE3D735-1EA2-499F-AA89-982EF9774E8A}" type="pres">
      <dgm:prSet presAssocID="{0B491DE6-B454-4B86-B078-6AD6D066AEF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CB784D-A1EC-48F1-8DC2-BFD7F745F63C}" type="pres">
      <dgm:prSet presAssocID="{0B491DE6-B454-4B86-B078-6AD6D066AEFA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AA9A9E-8EF8-46CD-B8E7-622460E271EB}" type="pres">
      <dgm:prSet presAssocID="{07F94FD0-BC5D-4B80-9FEF-86574430740A}" presName="space" presStyleCnt="0"/>
      <dgm:spPr/>
    </dgm:pt>
    <dgm:pt modelId="{DC0194D3-F0AA-4ED2-9470-BF6B39723EF6}" type="pres">
      <dgm:prSet presAssocID="{EE0AB3D3-826A-46CA-969A-C95C0308C98A}" presName="composite" presStyleCnt="0"/>
      <dgm:spPr/>
    </dgm:pt>
    <dgm:pt modelId="{DA436B85-868C-4127-9D7B-95A3BF421400}" type="pres">
      <dgm:prSet presAssocID="{EE0AB3D3-826A-46CA-969A-C95C0308C98A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6D7F90-7085-4377-929D-8A9BE31A22AD}" type="pres">
      <dgm:prSet presAssocID="{EE0AB3D3-826A-46CA-969A-C95C0308C98A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F84F8D-5125-42A0-B0F1-3DC0B401CE14}" type="pres">
      <dgm:prSet presAssocID="{C04474D7-1E9E-4568-8775-28EEE2210575}" presName="space" presStyleCnt="0"/>
      <dgm:spPr/>
    </dgm:pt>
    <dgm:pt modelId="{E13C2A09-74B0-4326-9981-127D7A1EF986}" type="pres">
      <dgm:prSet presAssocID="{9FC57143-FB8F-4E0C-99AD-FB72E4D47DA0}" presName="composite" presStyleCnt="0"/>
      <dgm:spPr/>
    </dgm:pt>
    <dgm:pt modelId="{E9D2DC62-83D0-4140-8B45-0EEE83056FBC}" type="pres">
      <dgm:prSet presAssocID="{9FC57143-FB8F-4E0C-99AD-FB72E4D47DA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0A722-B7B9-4ECC-8A67-38F347DF0DDE}" type="pres">
      <dgm:prSet presAssocID="{9FC57143-FB8F-4E0C-99AD-FB72E4D47DA0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B84A0B-A5DB-4ADE-8368-555E380CADBC}" srcId="{4CBD7F14-639F-4A0A-8F87-CA7E5B231FCA}" destId="{9FC57143-FB8F-4E0C-99AD-FB72E4D47DA0}" srcOrd="3" destOrd="0" parTransId="{694AA48B-9F48-4790-BDD2-9A83D5249CAB}" sibTransId="{1A21D28E-16BD-4716-A6FE-28333C03C481}"/>
    <dgm:cxn modelId="{C27E3CA3-74AB-4A0D-AFF4-63435CA627B4}" srcId="{4CBD7F14-639F-4A0A-8F87-CA7E5B231FCA}" destId="{69D9E26F-739B-4075-BEE0-2845D3AF55F1}" srcOrd="0" destOrd="0" parTransId="{561CF5C8-8B9A-4C30-8117-89A0CA4FD2B1}" sibTransId="{C954E51E-C397-4331-8B39-9649C2533B60}"/>
    <dgm:cxn modelId="{56619CE3-146D-4145-B7B5-1904DA4206D3}" type="presOf" srcId="{0B491DE6-B454-4B86-B078-6AD6D066AEFA}" destId="{9EE3D735-1EA2-499F-AA89-982EF9774E8A}" srcOrd="0" destOrd="0" presId="urn:microsoft.com/office/officeart/2005/8/layout/hList1"/>
    <dgm:cxn modelId="{134DA87C-A172-4350-BEE7-B068E23CC4FA}" type="presOf" srcId="{7CB7CD61-380F-447F-A6F3-CDF39E439BC5}" destId="{B080A722-B7B9-4ECC-8A67-38F347DF0DDE}" srcOrd="0" destOrd="0" presId="urn:microsoft.com/office/officeart/2005/8/layout/hList1"/>
    <dgm:cxn modelId="{AE823E1A-53E3-41EB-9A48-EC677392B533}" srcId="{69D9E26F-739B-4075-BEE0-2845D3AF55F1}" destId="{E00ED243-79C9-4533-BA82-4047F6EB2F89}" srcOrd="0" destOrd="0" parTransId="{A12E5FDA-33D8-4D0B-B20F-1FE060019461}" sibTransId="{44B4F427-A556-4615-86CB-F5BE8FF7CADB}"/>
    <dgm:cxn modelId="{CEE124A1-FF6D-4A05-A4ED-8AC71EF72D03}" srcId="{9FC57143-FB8F-4E0C-99AD-FB72E4D47DA0}" destId="{7CB7CD61-380F-447F-A6F3-CDF39E439BC5}" srcOrd="0" destOrd="0" parTransId="{82FEAB0E-9F2B-40C8-8CEE-935F7696634B}" sibTransId="{58CBE727-291D-4736-BC00-DEBC8EDBA71A}"/>
    <dgm:cxn modelId="{3EDC0065-0D0E-497A-92DF-6F16DF53653B}" srcId="{4CBD7F14-639F-4A0A-8F87-CA7E5B231FCA}" destId="{0B491DE6-B454-4B86-B078-6AD6D066AEFA}" srcOrd="1" destOrd="0" parTransId="{9E3DC613-DD4C-42FD-9C96-29CD6642F7AE}" sibTransId="{07F94FD0-BC5D-4B80-9FEF-86574430740A}"/>
    <dgm:cxn modelId="{765E3138-F343-4FCE-9586-8E0E88A3A38D}" type="presOf" srcId="{69D9E26F-739B-4075-BEE0-2845D3AF55F1}" destId="{06893568-3182-4BAD-9500-87B3B9727249}" srcOrd="0" destOrd="0" presId="urn:microsoft.com/office/officeart/2005/8/layout/hList1"/>
    <dgm:cxn modelId="{9D6E3528-9A29-4F75-B200-8BB5E06C578D}" type="presOf" srcId="{9FC57143-FB8F-4E0C-99AD-FB72E4D47DA0}" destId="{E9D2DC62-83D0-4140-8B45-0EEE83056FBC}" srcOrd="0" destOrd="0" presId="urn:microsoft.com/office/officeart/2005/8/layout/hList1"/>
    <dgm:cxn modelId="{30662DEB-151E-4164-A411-C17558BD9181}" type="presOf" srcId="{DFB5F62F-E36A-41FB-9485-283F280BB561}" destId="{E2CB784D-A1EC-48F1-8DC2-BFD7F745F63C}" srcOrd="0" destOrd="0" presId="urn:microsoft.com/office/officeart/2005/8/layout/hList1"/>
    <dgm:cxn modelId="{3A1DD678-8A99-4EBA-8B5D-98E0B590158F}" srcId="{0B491DE6-B454-4B86-B078-6AD6D066AEFA}" destId="{DFB5F62F-E36A-41FB-9485-283F280BB561}" srcOrd="0" destOrd="0" parTransId="{7C78D2B0-0ED6-4080-9480-F31C94E52417}" sibTransId="{0BB95761-4E19-4572-B0CD-EA29E68C4FAE}"/>
    <dgm:cxn modelId="{107F9529-FACB-4AFF-940E-FCF5A25ECDB3}" srcId="{4CBD7F14-639F-4A0A-8F87-CA7E5B231FCA}" destId="{EE0AB3D3-826A-46CA-969A-C95C0308C98A}" srcOrd="2" destOrd="0" parTransId="{B4C12C1E-861C-492E-9C8B-88CBB7FC0E7E}" sibTransId="{C04474D7-1E9E-4568-8775-28EEE2210575}"/>
    <dgm:cxn modelId="{04D0F54D-C7BE-4272-96F3-9113F4BFFB6F}" type="presOf" srcId="{4CBD7F14-639F-4A0A-8F87-CA7E5B231FCA}" destId="{7CF5C333-6B53-4BDE-A6A8-21FFBB77A3E2}" srcOrd="0" destOrd="0" presId="urn:microsoft.com/office/officeart/2005/8/layout/hList1"/>
    <dgm:cxn modelId="{6EA3D70B-779E-4B82-B274-57D294E11AF6}" type="presOf" srcId="{EFDD8AB9-7D1C-4301-82CA-777659DED04B}" destId="{A56D7F90-7085-4377-929D-8A9BE31A22AD}" srcOrd="0" destOrd="0" presId="urn:microsoft.com/office/officeart/2005/8/layout/hList1"/>
    <dgm:cxn modelId="{BAA6E052-A69A-4D96-9A62-35D733113638}" type="presOf" srcId="{E00ED243-79C9-4533-BA82-4047F6EB2F89}" destId="{D2C24F73-B48B-4735-AEE1-59344DA408CA}" srcOrd="0" destOrd="0" presId="urn:microsoft.com/office/officeart/2005/8/layout/hList1"/>
    <dgm:cxn modelId="{2571B0D2-9A39-47D8-A2C8-56F5FF0BDE78}" srcId="{EE0AB3D3-826A-46CA-969A-C95C0308C98A}" destId="{EFDD8AB9-7D1C-4301-82CA-777659DED04B}" srcOrd="0" destOrd="0" parTransId="{FBAA7A49-3D16-4E6B-8345-3D63165FCD4B}" sibTransId="{58E9D4DD-3FCB-40C2-BBEF-F3D965A4A325}"/>
    <dgm:cxn modelId="{D244CE82-2991-4FFC-AB22-F78254061E3D}" type="presOf" srcId="{EE0AB3D3-826A-46CA-969A-C95C0308C98A}" destId="{DA436B85-868C-4127-9D7B-95A3BF421400}" srcOrd="0" destOrd="0" presId="urn:microsoft.com/office/officeart/2005/8/layout/hList1"/>
    <dgm:cxn modelId="{D984AC18-41E9-4B44-A398-9EE5E0D544ED}" type="presParOf" srcId="{7CF5C333-6B53-4BDE-A6A8-21FFBB77A3E2}" destId="{D8B3ACDB-EFF9-4F79-A859-B984FCBB9B29}" srcOrd="0" destOrd="0" presId="urn:microsoft.com/office/officeart/2005/8/layout/hList1"/>
    <dgm:cxn modelId="{08B1A4D9-0E3C-40EC-929C-3B44C8B7FAE3}" type="presParOf" srcId="{D8B3ACDB-EFF9-4F79-A859-B984FCBB9B29}" destId="{06893568-3182-4BAD-9500-87B3B9727249}" srcOrd="0" destOrd="0" presId="urn:microsoft.com/office/officeart/2005/8/layout/hList1"/>
    <dgm:cxn modelId="{4DF19608-65F2-405D-8C99-1CE303DD4915}" type="presParOf" srcId="{D8B3ACDB-EFF9-4F79-A859-B984FCBB9B29}" destId="{D2C24F73-B48B-4735-AEE1-59344DA408CA}" srcOrd="1" destOrd="0" presId="urn:microsoft.com/office/officeart/2005/8/layout/hList1"/>
    <dgm:cxn modelId="{71629CCA-1D19-47B2-889E-55DA7481C414}" type="presParOf" srcId="{7CF5C333-6B53-4BDE-A6A8-21FFBB77A3E2}" destId="{1D867E0E-3D58-4C7D-A46C-153A1304B4CB}" srcOrd="1" destOrd="0" presId="urn:microsoft.com/office/officeart/2005/8/layout/hList1"/>
    <dgm:cxn modelId="{B0A97682-3E33-4F7B-8EE8-7491150590AA}" type="presParOf" srcId="{7CF5C333-6B53-4BDE-A6A8-21FFBB77A3E2}" destId="{1BA0C647-A188-460F-94AC-CEAD0DDD5109}" srcOrd="2" destOrd="0" presId="urn:microsoft.com/office/officeart/2005/8/layout/hList1"/>
    <dgm:cxn modelId="{0E413B1C-FB77-47A1-A2A1-7E785002E74B}" type="presParOf" srcId="{1BA0C647-A188-460F-94AC-CEAD0DDD5109}" destId="{9EE3D735-1EA2-499F-AA89-982EF9774E8A}" srcOrd="0" destOrd="0" presId="urn:microsoft.com/office/officeart/2005/8/layout/hList1"/>
    <dgm:cxn modelId="{063BA725-2916-4BFF-899A-FB0A49B83136}" type="presParOf" srcId="{1BA0C647-A188-460F-94AC-CEAD0DDD5109}" destId="{E2CB784D-A1EC-48F1-8DC2-BFD7F745F63C}" srcOrd="1" destOrd="0" presId="urn:microsoft.com/office/officeart/2005/8/layout/hList1"/>
    <dgm:cxn modelId="{36DFA3D5-638E-4013-9BC6-2B3D61863EE0}" type="presParOf" srcId="{7CF5C333-6B53-4BDE-A6A8-21FFBB77A3E2}" destId="{A8AA9A9E-8EF8-46CD-B8E7-622460E271EB}" srcOrd="3" destOrd="0" presId="urn:microsoft.com/office/officeart/2005/8/layout/hList1"/>
    <dgm:cxn modelId="{5F94887B-3756-4168-B29C-FA13C5423399}" type="presParOf" srcId="{7CF5C333-6B53-4BDE-A6A8-21FFBB77A3E2}" destId="{DC0194D3-F0AA-4ED2-9470-BF6B39723EF6}" srcOrd="4" destOrd="0" presId="urn:microsoft.com/office/officeart/2005/8/layout/hList1"/>
    <dgm:cxn modelId="{515A1445-2130-49E0-BC31-98E79EC232F8}" type="presParOf" srcId="{DC0194D3-F0AA-4ED2-9470-BF6B39723EF6}" destId="{DA436B85-868C-4127-9D7B-95A3BF421400}" srcOrd="0" destOrd="0" presId="urn:microsoft.com/office/officeart/2005/8/layout/hList1"/>
    <dgm:cxn modelId="{D57DFFA4-E0B9-4B65-A009-8CC16EE987B5}" type="presParOf" srcId="{DC0194D3-F0AA-4ED2-9470-BF6B39723EF6}" destId="{A56D7F90-7085-4377-929D-8A9BE31A22AD}" srcOrd="1" destOrd="0" presId="urn:microsoft.com/office/officeart/2005/8/layout/hList1"/>
    <dgm:cxn modelId="{614C9314-6D17-43A7-90A6-9D2EC94F7742}" type="presParOf" srcId="{7CF5C333-6B53-4BDE-A6A8-21FFBB77A3E2}" destId="{DAF84F8D-5125-42A0-B0F1-3DC0B401CE14}" srcOrd="5" destOrd="0" presId="urn:microsoft.com/office/officeart/2005/8/layout/hList1"/>
    <dgm:cxn modelId="{5C56A20F-7F46-4869-A0C7-5649EF88A092}" type="presParOf" srcId="{7CF5C333-6B53-4BDE-A6A8-21FFBB77A3E2}" destId="{E13C2A09-74B0-4326-9981-127D7A1EF986}" srcOrd="6" destOrd="0" presId="urn:microsoft.com/office/officeart/2005/8/layout/hList1"/>
    <dgm:cxn modelId="{8CD7BD13-206D-4723-966F-A887F332D2D6}" type="presParOf" srcId="{E13C2A09-74B0-4326-9981-127D7A1EF986}" destId="{E9D2DC62-83D0-4140-8B45-0EEE83056FBC}" srcOrd="0" destOrd="0" presId="urn:microsoft.com/office/officeart/2005/8/layout/hList1"/>
    <dgm:cxn modelId="{F95E224D-3202-4FE6-9652-B7D7328B1F87}" type="presParOf" srcId="{E13C2A09-74B0-4326-9981-127D7A1EF986}" destId="{B080A722-B7B9-4ECC-8A67-38F347DF0DD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73714A-D77C-405D-9444-652E62A9F36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EAB92C-E8B7-4813-9FFA-F9CD746FE4DF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 smtClean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153,0</a:t>
          </a:r>
          <a:endParaRPr lang="ru-RU" sz="2000" b="0" i="0" u="none" cap="none" spc="0" dirty="0" smtClean="0">
            <a:ln w="0"/>
            <a:solidFill>
              <a:schemeClr val="bg1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gm:t>
    </dgm:pt>
    <dgm:pt modelId="{6A59760C-FCF5-46E0-BC16-5DF4D79497EF}" type="parTrans" cxnId="{2CFCFA15-4272-4524-AC33-E518C80298FB}">
      <dgm:prSet/>
      <dgm:spPr/>
      <dgm:t>
        <a:bodyPr/>
        <a:lstStyle/>
        <a:p>
          <a:endParaRPr lang="ru-RU"/>
        </a:p>
      </dgm:t>
    </dgm:pt>
    <dgm:pt modelId="{927F4C51-C834-46CE-994B-6DC2D702F464}" type="sibTrans" cxnId="{2CFCFA15-4272-4524-AC33-E518C80298FB}">
      <dgm:prSet/>
      <dgm:spPr/>
      <dgm:t>
        <a:bodyPr/>
        <a:lstStyle/>
        <a:p>
          <a:endParaRPr lang="ru-RU"/>
        </a:p>
      </dgm:t>
    </dgm:pt>
    <dgm:pt modelId="{D930934A-24E4-49EB-A815-318AB731C83F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0485F3-CA24-471D-AC05-5B24CCC944F0}" type="parTrans" cxnId="{C5157E96-4E28-47A3-82C5-42B54D84604D}">
      <dgm:prSet/>
      <dgm:spPr/>
      <dgm:t>
        <a:bodyPr/>
        <a:lstStyle/>
        <a:p>
          <a:endParaRPr lang="ru-RU"/>
        </a:p>
      </dgm:t>
    </dgm:pt>
    <dgm:pt modelId="{35395691-3B70-479F-B38C-18EF02B04EDD}" type="sibTrans" cxnId="{C5157E96-4E28-47A3-82C5-42B54D84604D}">
      <dgm:prSet/>
      <dgm:spPr/>
      <dgm:t>
        <a:bodyPr/>
        <a:lstStyle/>
        <a:p>
          <a:endParaRPr lang="ru-RU"/>
        </a:p>
      </dgm:t>
    </dgm:pt>
    <dgm:pt modelId="{FB6F9795-AB84-412E-864F-2D4E07940B45}" type="pres">
      <dgm:prSet presAssocID="{8073714A-D77C-405D-9444-652E62A9F3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F8717C-3479-4621-8C94-04103AFB36E4}" type="pres">
      <dgm:prSet presAssocID="{B8EAB92C-E8B7-4813-9FFA-F9CD746FE4DF}" presName="composite" presStyleCnt="0"/>
      <dgm:spPr/>
    </dgm:pt>
    <dgm:pt modelId="{B9992349-0B89-47C4-84D3-FF075930FC18}" type="pres">
      <dgm:prSet presAssocID="{B8EAB92C-E8B7-4813-9FFA-F9CD746FE4DF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52688-FF5D-434C-9CA2-B9DE084905AF}" type="pres">
      <dgm:prSet presAssocID="{B8EAB92C-E8B7-4813-9FFA-F9CD746FE4DF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FCFA15-4272-4524-AC33-E518C80298FB}" srcId="{8073714A-D77C-405D-9444-652E62A9F36A}" destId="{B8EAB92C-E8B7-4813-9FFA-F9CD746FE4DF}" srcOrd="0" destOrd="0" parTransId="{6A59760C-FCF5-46E0-BC16-5DF4D79497EF}" sibTransId="{927F4C51-C834-46CE-994B-6DC2D702F464}"/>
    <dgm:cxn modelId="{20D69122-D832-400F-A63F-44BC340B4533}" type="presOf" srcId="{B8EAB92C-E8B7-4813-9FFA-F9CD746FE4DF}" destId="{B9992349-0B89-47C4-84D3-FF075930FC18}" srcOrd="0" destOrd="0" presId="urn:microsoft.com/office/officeart/2005/8/layout/hList1"/>
    <dgm:cxn modelId="{C5157E96-4E28-47A3-82C5-42B54D84604D}" srcId="{B8EAB92C-E8B7-4813-9FFA-F9CD746FE4DF}" destId="{D930934A-24E4-49EB-A815-318AB731C83F}" srcOrd="0" destOrd="0" parTransId="{B90485F3-CA24-471D-AC05-5B24CCC944F0}" sibTransId="{35395691-3B70-479F-B38C-18EF02B04EDD}"/>
    <dgm:cxn modelId="{708DE1B5-AACA-47EE-BF16-3C040A0CB7F7}" type="presOf" srcId="{D930934A-24E4-49EB-A815-318AB731C83F}" destId="{DC052688-FF5D-434C-9CA2-B9DE084905AF}" srcOrd="0" destOrd="0" presId="urn:microsoft.com/office/officeart/2005/8/layout/hList1"/>
    <dgm:cxn modelId="{37F35657-BB4D-45C0-9751-6A8B7983757F}" type="presOf" srcId="{8073714A-D77C-405D-9444-652E62A9F36A}" destId="{FB6F9795-AB84-412E-864F-2D4E07940B45}" srcOrd="0" destOrd="0" presId="urn:microsoft.com/office/officeart/2005/8/layout/hList1"/>
    <dgm:cxn modelId="{D7FDAB76-EBF1-4A68-B79A-E58FE39683BB}" type="presParOf" srcId="{FB6F9795-AB84-412E-864F-2D4E07940B45}" destId="{8BF8717C-3479-4621-8C94-04103AFB36E4}" srcOrd="0" destOrd="0" presId="urn:microsoft.com/office/officeart/2005/8/layout/hList1"/>
    <dgm:cxn modelId="{68C937A9-1602-4898-9249-93068EECA369}" type="presParOf" srcId="{8BF8717C-3479-4621-8C94-04103AFB36E4}" destId="{B9992349-0B89-47C4-84D3-FF075930FC18}" srcOrd="0" destOrd="0" presId="urn:microsoft.com/office/officeart/2005/8/layout/hList1"/>
    <dgm:cxn modelId="{E1895F99-236E-4934-8F70-AB891915E63D}" type="presParOf" srcId="{8BF8717C-3479-4621-8C94-04103AFB36E4}" destId="{DC052688-FF5D-434C-9CA2-B9DE084905A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4C6E4C-715C-4A39-BBCC-8406C7274D1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DF5099-6D59-4A4F-9ACB-3690F144BDC6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 smtClean="0">
              <a:ln w="0"/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15949,4</a:t>
          </a:r>
          <a:endParaRPr lang="ru-RU" sz="2000" b="0" i="0" u="none" cap="none" spc="0" dirty="0" smtClean="0">
            <a:ln w="0"/>
            <a:solidFill>
              <a:schemeClr val="bg1"/>
            </a:solidFill>
            <a:effectLst>
              <a:glow rad="228600">
                <a:schemeClr val="accent1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gm:t>
    </dgm:pt>
    <dgm:pt modelId="{A5A724B6-511F-432E-98B9-85A49003D123}" type="parTrans" cxnId="{1F8FFA3B-44AB-4E21-9DD5-83CBA5A23245}">
      <dgm:prSet/>
      <dgm:spPr/>
      <dgm:t>
        <a:bodyPr/>
        <a:lstStyle/>
        <a:p>
          <a:endParaRPr lang="ru-RU"/>
        </a:p>
      </dgm:t>
    </dgm:pt>
    <dgm:pt modelId="{E51AEE0C-85C5-4B9B-9637-A0A46B655762}" type="sibTrans" cxnId="{1F8FFA3B-44AB-4E21-9DD5-83CBA5A23245}">
      <dgm:prSet/>
      <dgm:spPr/>
      <dgm:t>
        <a:bodyPr/>
        <a:lstStyle/>
        <a:p>
          <a:endParaRPr lang="ru-RU"/>
        </a:p>
      </dgm:t>
    </dgm:pt>
    <dgm:pt modelId="{5D629A14-1688-478A-A62D-3D0F6B0B1F2E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412F2C-D30A-4D2F-8683-CD4AC66A4529}" type="parTrans" cxnId="{1D2541C2-8C24-4EE1-B063-A98E1135F275}">
      <dgm:prSet/>
      <dgm:spPr/>
      <dgm:t>
        <a:bodyPr/>
        <a:lstStyle/>
        <a:p>
          <a:endParaRPr lang="ru-RU"/>
        </a:p>
      </dgm:t>
    </dgm:pt>
    <dgm:pt modelId="{C4648407-CB7D-4618-9FC8-03979AC8CB22}" type="sibTrans" cxnId="{1D2541C2-8C24-4EE1-B063-A98E1135F275}">
      <dgm:prSet/>
      <dgm:spPr/>
      <dgm:t>
        <a:bodyPr/>
        <a:lstStyle/>
        <a:p>
          <a:endParaRPr lang="ru-RU"/>
        </a:p>
      </dgm:t>
    </dgm:pt>
    <dgm:pt modelId="{8872BB69-EFCF-4836-96BC-EF1605E3D005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0" i="0" u="none" cap="none" spc="0" dirty="0" smtClean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545,5</a:t>
          </a:r>
          <a:endParaRPr lang="ru-RU" sz="2000" b="0" i="0" u="none" cap="none" spc="0" dirty="0" smtClean="0">
            <a:ln w="0"/>
            <a:solidFill>
              <a:schemeClr val="bg1"/>
            </a:solidFill>
            <a:effectLst>
              <a:glow rad="228600">
                <a:schemeClr val="accent2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gm:t>
    </dgm:pt>
    <dgm:pt modelId="{6ED35C8A-40FB-4B23-90EE-02018CFFD239}" type="parTrans" cxnId="{8DE2EA4B-6D34-4630-A2B8-371B3B65C849}">
      <dgm:prSet/>
      <dgm:spPr/>
      <dgm:t>
        <a:bodyPr/>
        <a:lstStyle/>
        <a:p>
          <a:endParaRPr lang="ru-RU"/>
        </a:p>
      </dgm:t>
    </dgm:pt>
    <dgm:pt modelId="{B55116CD-A4D4-4306-AB84-D77602D1DC90}" type="sibTrans" cxnId="{8DE2EA4B-6D34-4630-A2B8-371B3B65C849}">
      <dgm:prSet/>
      <dgm:spPr/>
      <dgm:t>
        <a:bodyPr/>
        <a:lstStyle/>
        <a:p>
          <a:endParaRPr lang="ru-RU"/>
        </a:p>
      </dgm:t>
    </dgm:pt>
    <dgm:pt modelId="{037E8C06-59B4-4E6D-B0DB-0EBF106CF23F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6623C0-AB09-4B17-B607-694F61533E0B}" type="parTrans" cxnId="{7A907545-7189-4F30-8D9A-451F35B7514C}">
      <dgm:prSet/>
      <dgm:spPr/>
      <dgm:t>
        <a:bodyPr/>
        <a:lstStyle/>
        <a:p>
          <a:endParaRPr lang="ru-RU"/>
        </a:p>
      </dgm:t>
    </dgm:pt>
    <dgm:pt modelId="{92A3826E-CCC7-4C9C-A529-5B0974447AEB}" type="sibTrans" cxnId="{7A907545-7189-4F30-8D9A-451F35B7514C}">
      <dgm:prSet/>
      <dgm:spPr/>
      <dgm:t>
        <a:bodyPr/>
        <a:lstStyle/>
        <a:p>
          <a:endParaRPr lang="ru-RU"/>
        </a:p>
      </dgm:t>
    </dgm:pt>
    <dgm:pt modelId="{7CFF159B-74DC-4F64-9180-D138EDC29885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800" b="0" i="0" u="none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89C4C2-68CC-4779-82D7-45B999392015}" type="parTrans" cxnId="{7D4A638F-AD2B-43B9-BCD0-6E0C6309BECB}">
      <dgm:prSet/>
      <dgm:spPr/>
      <dgm:t>
        <a:bodyPr/>
        <a:lstStyle/>
        <a:p>
          <a:endParaRPr lang="ru-RU"/>
        </a:p>
      </dgm:t>
    </dgm:pt>
    <dgm:pt modelId="{EE6201EC-FA5C-420B-83A0-C8F304482B2D}" type="sibTrans" cxnId="{7D4A638F-AD2B-43B9-BCD0-6E0C6309BECB}">
      <dgm:prSet/>
      <dgm:spPr/>
      <dgm:t>
        <a:bodyPr/>
        <a:lstStyle/>
        <a:p>
          <a:endParaRPr lang="ru-RU"/>
        </a:p>
      </dgm:t>
    </dgm:pt>
    <dgm:pt modelId="{8B0B5883-0706-42C0-9E42-A6F4DDC269D2}" type="pres">
      <dgm:prSet presAssocID="{4A4C6E4C-715C-4A39-BBCC-8406C7274D1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0F53A7-AA7B-44A6-9EFC-6C0B2C75F904}" type="pres">
      <dgm:prSet presAssocID="{B3DF5099-6D59-4A4F-9ACB-3690F144BDC6}" presName="composite" presStyleCnt="0"/>
      <dgm:spPr/>
    </dgm:pt>
    <dgm:pt modelId="{23159C93-8473-4088-BD00-7BF3E5AE1F84}" type="pres">
      <dgm:prSet presAssocID="{B3DF5099-6D59-4A4F-9ACB-3690F144BDC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0F65F6-AB13-46BB-A3B4-C6B29DF8C3BA}" type="pres">
      <dgm:prSet presAssocID="{B3DF5099-6D59-4A4F-9ACB-3690F144BDC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3A56E-7DD6-4F1C-85B4-17B8E5938F10}" type="pres">
      <dgm:prSet presAssocID="{E51AEE0C-85C5-4B9B-9637-A0A46B655762}" presName="space" presStyleCnt="0"/>
      <dgm:spPr/>
    </dgm:pt>
    <dgm:pt modelId="{1B1756B3-1E9F-47BA-A79E-C98421CD9BA2}" type="pres">
      <dgm:prSet presAssocID="{8872BB69-EFCF-4836-96BC-EF1605E3D005}" presName="composite" presStyleCnt="0"/>
      <dgm:spPr/>
    </dgm:pt>
    <dgm:pt modelId="{D7394B75-1E07-441C-831A-419777668956}" type="pres">
      <dgm:prSet presAssocID="{8872BB69-EFCF-4836-96BC-EF1605E3D00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15435-A2AA-4B60-A6FC-97B264328DC4}" type="pres">
      <dgm:prSet presAssocID="{8872BB69-EFCF-4836-96BC-EF1605E3D005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6C5D9E-EC65-46D3-8AB1-B99E339DBBD2}" type="pres">
      <dgm:prSet presAssocID="{B55116CD-A4D4-4306-AB84-D77602D1DC90}" presName="space" presStyleCnt="0"/>
      <dgm:spPr/>
    </dgm:pt>
    <dgm:pt modelId="{700B7109-C5C7-4A41-BBCC-7C0767431025}" type="pres">
      <dgm:prSet presAssocID="{7CFF159B-74DC-4F64-9180-D138EDC29885}" presName="composite" presStyleCnt="0"/>
      <dgm:spPr/>
    </dgm:pt>
    <dgm:pt modelId="{C55AF3B3-0514-40AF-9613-C1CEF3F30451}" type="pres">
      <dgm:prSet presAssocID="{7CFF159B-74DC-4F64-9180-D138EDC29885}" presName="parTx" presStyleLbl="alignNode1" presStyleIdx="2" presStyleCnt="3" custAng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94FAF2-F15C-49E6-A653-4B59BFE63815}" type="pres">
      <dgm:prSet presAssocID="{7CFF159B-74DC-4F64-9180-D138EDC2988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F8FFA3B-44AB-4E21-9DD5-83CBA5A23245}" srcId="{4A4C6E4C-715C-4A39-BBCC-8406C7274D17}" destId="{B3DF5099-6D59-4A4F-9ACB-3690F144BDC6}" srcOrd="0" destOrd="0" parTransId="{A5A724B6-511F-432E-98B9-85A49003D123}" sibTransId="{E51AEE0C-85C5-4B9B-9637-A0A46B655762}"/>
    <dgm:cxn modelId="{09813D79-ADD7-4E52-B7A2-B21FF4DE4381}" type="presOf" srcId="{8872BB69-EFCF-4836-96BC-EF1605E3D005}" destId="{D7394B75-1E07-441C-831A-419777668956}" srcOrd="0" destOrd="0" presId="urn:microsoft.com/office/officeart/2005/8/layout/hList1"/>
    <dgm:cxn modelId="{7D4A638F-AD2B-43B9-BCD0-6E0C6309BECB}" srcId="{4A4C6E4C-715C-4A39-BBCC-8406C7274D17}" destId="{7CFF159B-74DC-4F64-9180-D138EDC29885}" srcOrd="2" destOrd="0" parTransId="{5889C4C2-68CC-4779-82D7-45B999392015}" sibTransId="{EE6201EC-FA5C-420B-83A0-C8F304482B2D}"/>
    <dgm:cxn modelId="{479B2D11-FE35-4E94-9F5B-EDD3399B3D89}" type="presOf" srcId="{5D629A14-1688-478A-A62D-3D0F6B0B1F2E}" destId="{F10F65F6-AB13-46BB-A3B4-C6B29DF8C3BA}" srcOrd="0" destOrd="0" presId="urn:microsoft.com/office/officeart/2005/8/layout/hList1"/>
    <dgm:cxn modelId="{1D2541C2-8C24-4EE1-B063-A98E1135F275}" srcId="{B3DF5099-6D59-4A4F-9ACB-3690F144BDC6}" destId="{5D629A14-1688-478A-A62D-3D0F6B0B1F2E}" srcOrd="0" destOrd="0" parTransId="{85412F2C-D30A-4D2F-8683-CD4AC66A4529}" sibTransId="{C4648407-CB7D-4618-9FC8-03979AC8CB22}"/>
    <dgm:cxn modelId="{8DE2EA4B-6D34-4630-A2B8-371B3B65C849}" srcId="{4A4C6E4C-715C-4A39-BBCC-8406C7274D17}" destId="{8872BB69-EFCF-4836-96BC-EF1605E3D005}" srcOrd="1" destOrd="0" parTransId="{6ED35C8A-40FB-4B23-90EE-02018CFFD239}" sibTransId="{B55116CD-A4D4-4306-AB84-D77602D1DC90}"/>
    <dgm:cxn modelId="{E29DC45F-7404-4762-BD26-42CCE3C19D21}" type="presOf" srcId="{4A4C6E4C-715C-4A39-BBCC-8406C7274D17}" destId="{8B0B5883-0706-42C0-9E42-A6F4DDC269D2}" srcOrd="0" destOrd="0" presId="urn:microsoft.com/office/officeart/2005/8/layout/hList1"/>
    <dgm:cxn modelId="{752567A5-CFD2-4C33-9D7A-7DD5BAFCA43D}" type="presOf" srcId="{7CFF159B-74DC-4F64-9180-D138EDC29885}" destId="{C55AF3B3-0514-40AF-9613-C1CEF3F30451}" srcOrd="0" destOrd="0" presId="urn:microsoft.com/office/officeart/2005/8/layout/hList1"/>
    <dgm:cxn modelId="{7A907545-7189-4F30-8D9A-451F35B7514C}" srcId="{8872BB69-EFCF-4836-96BC-EF1605E3D005}" destId="{037E8C06-59B4-4E6D-B0DB-0EBF106CF23F}" srcOrd="0" destOrd="0" parTransId="{456623C0-AB09-4B17-B607-694F61533E0B}" sibTransId="{92A3826E-CCC7-4C9C-A529-5B0974447AEB}"/>
    <dgm:cxn modelId="{E4E84F3B-F48B-46C8-A1DE-F7D22F7DAB8D}" type="presOf" srcId="{B3DF5099-6D59-4A4F-9ACB-3690F144BDC6}" destId="{23159C93-8473-4088-BD00-7BF3E5AE1F84}" srcOrd="0" destOrd="0" presId="urn:microsoft.com/office/officeart/2005/8/layout/hList1"/>
    <dgm:cxn modelId="{641E085B-CEE1-46AE-9E9F-6CE913DD6DB6}" type="presOf" srcId="{037E8C06-59B4-4E6D-B0DB-0EBF106CF23F}" destId="{11D15435-A2AA-4B60-A6FC-97B264328DC4}" srcOrd="0" destOrd="0" presId="urn:microsoft.com/office/officeart/2005/8/layout/hList1"/>
    <dgm:cxn modelId="{EE3E9BD1-2061-45FB-ACC0-4CFBE6EBFC6B}" type="presParOf" srcId="{8B0B5883-0706-42C0-9E42-A6F4DDC269D2}" destId="{FF0F53A7-AA7B-44A6-9EFC-6C0B2C75F904}" srcOrd="0" destOrd="0" presId="urn:microsoft.com/office/officeart/2005/8/layout/hList1"/>
    <dgm:cxn modelId="{93FEE74B-46A2-41A3-A1B2-33D103DF02F7}" type="presParOf" srcId="{FF0F53A7-AA7B-44A6-9EFC-6C0B2C75F904}" destId="{23159C93-8473-4088-BD00-7BF3E5AE1F84}" srcOrd="0" destOrd="0" presId="urn:microsoft.com/office/officeart/2005/8/layout/hList1"/>
    <dgm:cxn modelId="{F6B58133-4385-4D3E-8D65-5B22E8FEE319}" type="presParOf" srcId="{FF0F53A7-AA7B-44A6-9EFC-6C0B2C75F904}" destId="{F10F65F6-AB13-46BB-A3B4-C6B29DF8C3BA}" srcOrd="1" destOrd="0" presId="urn:microsoft.com/office/officeart/2005/8/layout/hList1"/>
    <dgm:cxn modelId="{A7F0D1BD-2F80-4881-B884-526AA8C7498A}" type="presParOf" srcId="{8B0B5883-0706-42C0-9E42-A6F4DDC269D2}" destId="{7803A56E-7DD6-4F1C-85B4-17B8E5938F10}" srcOrd="1" destOrd="0" presId="urn:microsoft.com/office/officeart/2005/8/layout/hList1"/>
    <dgm:cxn modelId="{E44A9CCF-5A87-4C93-A649-255BFD39A91D}" type="presParOf" srcId="{8B0B5883-0706-42C0-9E42-A6F4DDC269D2}" destId="{1B1756B3-1E9F-47BA-A79E-C98421CD9BA2}" srcOrd="2" destOrd="0" presId="urn:microsoft.com/office/officeart/2005/8/layout/hList1"/>
    <dgm:cxn modelId="{41493F8D-D0FA-4D51-BBFE-63699E942D9E}" type="presParOf" srcId="{1B1756B3-1E9F-47BA-A79E-C98421CD9BA2}" destId="{D7394B75-1E07-441C-831A-419777668956}" srcOrd="0" destOrd="0" presId="urn:microsoft.com/office/officeart/2005/8/layout/hList1"/>
    <dgm:cxn modelId="{9F475907-E69C-4B26-97C2-AACACE7BB05D}" type="presParOf" srcId="{1B1756B3-1E9F-47BA-A79E-C98421CD9BA2}" destId="{11D15435-A2AA-4B60-A6FC-97B264328DC4}" srcOrd="1" destOrd="0" presId="urn:microsoft.com/office/officeart/2005/8/layout/hList1"/>
    <dgm:cxn modelId="{3E1F71B6-08F2-4A89-92E5-7D58CF4DD6B0}" type="presParOf" srcId="{8B0B5883-0706-42C0-9E42-A6F4DDC269D2}" destId="{F46C5D9E-EC65-46D3-8AB1-B99E339DBBD2}" srcOrd="3" destOrd="0" presId="urn:microsoft.com/office/officeart/2005/8/layout/hList1"/>
    <dgm:cxn modelId="{43D6BE6C-912A-4357-A0D2-BA352DF7EB19}" type="presParOf" srcId="{8B0B5883-0706-42C0-9E42-A6F4DDC269D2}" destId="{700B7109-C5C7-4A41-BBCC-7C0767431025}" srcOrd="4" destOrd="0" presId="urn:microsoft.com/office/officeart/2005/8/layout/hList1"/>
    <dgm:cxn modelId="{218B69B5-B46A-4A34-91DC-4DB3139BAAB3}" type="presParOf" srcId="{700B7109-C5C7-4A41-BBCC-7C0767431025}" destId="{C55AF3B3-0514-40AF-9613-C1CEF3F30451}" srcOrd="0" destOrd="0" presId="urn:microsoft.com/office/officeart/2005/8/layout/hList1"/>
    <dgm:cxn modelId="{99EEC7BD-BAEB-435F-A782-A47C3F8BACA6}" type="presParOf" srcId="{700B7109-C5C7-4A41-BBCC-7C0767431025}" destId="{A394FAF2-F15C-49E6-A653-4B59BFE6381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6739B9-67E6-42F7-9731-2642E7FD0D28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6FECE7-8B84-47B4-AB2A-47611BFA1B4B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845307" y="137430"/>
          <a:ext cx="2409976" cy="240992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r>
            <a:rPr lang="ru-RU" sz="2800" b="1" cap="none" spc="0" dirty="0" smtClean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  <a:reflection blurRad="6350" stA="53000" endA="300" endPos="35500" dir="5400000" sy="-90000" algn="bl" rotWithShape="0"/>
              </a:effectLst>
              <a:latin typeface="Calibri" panose="020F0502020204030204"/>
              <a:ea typeface="+mn-ea"/>
              <a:cs typeface="+mn-cs"/>
            </a:rPr>
            <a:t>расходы всего</a:t>
          </a:r>
        </a:p>
        <a:p>
          <a:r>
            <a:rPr lang="ru-RU" sz="2000" b="1" i="0" u="none" cap="none" spc="0" dirty="0" smtClean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  <a:reflection blurRad="6350" stA="53000" endA="300" endPos="35500" dir="5400000" sy="-90000" algn="bl" rotWithShape="0"/>
              </a:effectLst>
              <a:latin typeface="Calibri" panose="020F0502020204030204"/>
              <a:ea typeface="+mn-ea"/>
              <a:cs typeface="+mn-cs"/>
            </a:rPr>
            <a:t>26 608,40</a:t>
          </a:r>
          <a:endParaRPr lang="ru-RU" sz="2000" b="1" cap="none" spc="0" dirty="0">
            <a:ln w="0">
              <a:solidFill>
                <a:srgbClr val="44546A">
                  <a:lumMod val="50000"/>
                </a:srgbClr>
              </a:solidFill>
            </a:ln>
            <a:gradFill>
              <a:gsLst>
                <a:gs pos="0">
                  <a:srgbClr val="4472C4">
                    <a:lumMod val="50000"/>
                  </a:srgbClr>
                </a:gs>
                <a:gs pos="50000">
                  <a:srgbClr val="4472C4"/>
                </a:gs>
                <a:gs pos="100000">
                  <a:srgbClr val="4472C4">
                    <a:lumMod val="60000"/>
                    <a:lumOff val="40000"/>
                  </a:srgbClr>
                </a:gs>
              </a:gsLst>
              <a:lin ang="5400000"/>
            </a:gradFill>
            <a:effectLst>
              <a:glow rad="228600">
                <a:srgbClr val="FFC000">
                  <a:satMod val="175000"/>
                  <a:alpha val="40000"/>
                </a:srgbClr>
              </a:glow>
              <a:reflection blurRad="6350" stA="53000" endA="300" endPos="35500" dir="5400000" sy="-90000" algn="bl" rotWithShape="0"/>
            </a:effectLst>
            <a:latin typeface="Calibri" panose="020F0502020204030204"/>
            <a:ea typeface="+mn-ea"/>
            <a:cs typeface="+mn-cs"/>
          </a:endParaRPr>
        </a:p>
      </dgm:t>
    </dgm:pt>
    <dgm:pt modelId="{406D85BA-E0C0-4118-989C-594BEA617597}" type="parTrans" cxnId="{9DF5A9D4-C4AA-4113-950E-9A8675DE6214}">
      <dgm:prSet/>
      <dgm:spPr/>
      <dgm:t>
        <a:bodyPr/>
        <a:lstStyle/>
        <a:p>
          <a:endParaRPr lang="ru-RU"/>
        </a:p>
      </dgm:t>
    </dgm:pt>
    <dgm:pt modelId="{48B8E568-15FD-4636-8655-325C39CD3373}" type="sibTrans" cxnId="{9DF5A9D4-C4AA-4113-950E-9A8675DE6214}">
      <dgm:prSet/>
      <dgm:spPr/>
      <dgm:t>
        <a:bodyPr/>
        <a:lstStyle/>
        <a:p>
          <a:endParaRPr lang="ru-RU"/>
        </a:p>
      </dgm:t>
    </dgm:pt>
    <dgm:pt modelId="{1A5765CD-B6C2-4382-844B-A50306A56B53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01039" y="558089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 dirty="0">
            <a:solidFill>
              <a:srgbClr val="FF9900"/>
            </a:solidFill>
            <a:latin typeface="Calibri" panose="020F0502020204030204"/>
            <a:ea typeface="+mn-ea"/>
            <a:cs typeface="+mn-cs"/>
          </a:endParaRPr>
        </a:p>
      </dgm:t>
    </dgm:pt>
    <dgm:pt modelId="{5470DA53-90C8-4906-A314-29DA3F2AB404}" type="parTrans" cxnId="{8764A157-032C-4B10-B7F6-A04D1097FD1F}">
      <dgm:prSet/>
      <dgm:spPr/>
      <dgm:t>
        <a:bodyPr/>
        <a:lstStyle/>
        <a:p>
          <a:endParaRPr lang="ru-RU"/>
        </a:p>
      </dgm:t>
    </dgm:pt>
    <dgm:pt modelId="{72FB0BAB-CA0D-419B-BB1F-53B04E84A2B5}" type="sibTrans" cxnId="{8764A157-032C-4B10-B7F6-A04D1097FD1F}">
      <dgm:prSet/>
      <dgm:spPr/>
      <dgm:t>
        <a:bodyPr/>
        <a:lstStyle/>
        <a:p>
          <a:endParaRPr lang="ru-RU"/>
        </a:p>
      </dgm:t>
    </dgm:pt>
    <dgm:pt modelId="{A69713BD-2ABC-4DBA-A310-49773BDBC532}">
      <dgm:prSet phldrT="[Текст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3502242" y="111528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1BC4FE8-C5D5-422E-8577-F53B993E6D0F}" type="parTrans" cxnId="{17D3C05C-FBC1-4D4E-A4F8-E73FAA976D28}">
      <dgm:prSet/>
      <dgm:spPr/>
      <dgm:t>
        <a:bodyPr/>
        <a:lstStyle/>
        <a:p>
          <a:endParaRPr lang="ru-RU"/>
        </a:p>
      </dgm:t>
    </dgm:pt>
    <dgm:pt modelId="{609266E0-779C-45EA-A719-4A8ED179BAE6}" type="sibTrans" cxnId="{17D3C05C-FBC1-4D4E-A4F8-E73FAA976D28}">
      <dgm:prSet/>
      <dgm:spPr/>
      <dgm:t>
        <a:bodyPr/>
        <a:lstStyle/>
        <a:p>
          <a:endParaRPr lang="ru-RU"/>
        </a:p>
      </dgm:t>
    </dgm:pt>
    <dgm:pt modelId="{FD94FFEA-569A-4977-AEF8-2EF36B0A86D9}" type="pres">
      <dgm:prSet presAssocID="{8F6739B9-67E6-42F7-9731-2642E7FD0D28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ru-RU"/>
        </a:p>
      </dgm:t>
    </dgm:pt>
    <dgm:pt modelId="{469FDC0E-B0AF-43BC-877D-E830E470F9E5}" type="pres">
      <dgm:prSet presAssocID="{516FECE7-8B84-47B4-AB2A-47611BFA1B4B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647E2097-D125-4AEB-BC17-3F66FF8B3348}" type="pres">
      <dgm:prSet presAssocID="{516FECE7-8B84-47B4-AB2A-47611BFA1B4B}" presName="Accent1" presStyleLbl="node1" presStyleIdx="0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2220387" y="2763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A2034171-D40E-4B5A-A699-4449DA4E3256}" type="pres">
      <dgm:prSet presAssocID="{516FECE7-8B84-47B4-AB2A-47611BFA1B4B}" presName="Accent2" presStyleLbl="node1" presStyleIdx="1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585735" y="2368299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80FF873D-2130-4314-A806-38A96643C929}" type="pres">
      <dgm:prSet presAssocID="{516FECE7-8B84-47B4-AB2A-47611BFA1B4B}" presName="Accent3" presStyleLbl="node1" presStyleIdx="2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3410361" y="111547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F3D3165A-EBE4-48CD-9103-368883D53322}" type="pres">
      <dgm:prSet presAssocID="{516FECE7-8B84-47B4-AB2A-47611BFA1B4B}" presName="Accent4" presStyleLbl="node1" presStyleIdx="3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2481688" y="2574945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E2101387-19F9-4928-A7C7-46B6F3693F5B}" type="pres">
      <dgm:prSet presAssocID="{516FECE7-8B84-47B4-AB2A-47611BFA1B4B}" presName="Accent5" presStyleLbl="node1" presStyleIdx="4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640863" y="40854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71236FFF-6A65-4868-B7DA-E8EB1BE9A7A3}" type="pres">
      <dgm:prSet presAssocID="{516FECE7-8B84-47B4-AB2A-47611BFA1B4B}" presName="Accent6" presStyleLbl="node1" presStyleIdx="5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029069" y="1519758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7720A12B-1E1E-4F5E-9A5E-CF142E5B0856}" type="pres">
      <dgm:prSet presAssocID="{1A5765CD-B6C2-4382-844B-A50306A56B53}" presName="Child1" presStyleLbl="node1" presStyleIdx="6" presStyleCnt="13" custLinFactNeighborX="889" custLinFactNeighborY="-146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F6294840-6E50-419D-BE42-68F764487271}" type="pres">
      <dgm:prSet presAssocID="{1A5765CD-B6C2-4382-844B-A50306A56B53}" presName="Accent7" presStyleCnt="0"/>
      <dgm:spPr/>
    </dgm:pt>
    <dgm:pt modelId="{FD0FEBE9-B55A-4E09-8B61-6CD37279A0DD}" type="pres">
      <dgm:prSet presAssocID="{1A5765CD-B6C2-4382-844B-A50306A56B53}" presName="AccentHold1" presStyleLbl="node1" presStyleIdx="7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949226" y="41699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BD679F8E-D518-46B1-ADB3-5C953DC7F40D}" type="pres">
      <dgm:prSet presAssocID="{1A5765CD-B6C2-4382-844B-A50306A56B53}" presName="Accent8" presStyleCnt="0"/>
      <dgm:spPr/>
    </dgm:pt>
    <dgm:pt modelId="{7599FDF7-A92E-4423-AD8D-C497BFBC5132}" type="pres">
      <dgm:prSet presAssocID="{1A5765CD-B6C2-4382-844B-A50306A56B53}" presName="AccentHold2" presStyleLbl="node1" presStyleIdx="8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84210" y="1839017"/>
          <a:ext cx="484505" cy="484518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72CA76BA-71BB-44C1-A1A1-A1169D96AA89}" type="pres">
      <dgm:prSet presAssocID="{A69713BD-2ABC-4DBA-A310-49773BDBC532}" presName="Child2" presStyleLbl="node1" presStyleIdx="9" presStyleCnt="13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CF45DA4-2DAD-44FA-892D-6E4605F11016}" type="pres">
      <dgm:prSet presAssocID="{A69713BD-2ABC-4DBA-A310-49773BDBC532}" presName="Accent9" presStyleCnt="0"/>
      <dgm:spPr/>
    </dgm:pt>
    <dgm:pt modelId="{9CD5EAF1-913D-439E-AD6D-D59C3B526C4F}" type="pres">
      <dgm:prSet presAssocID="{A69713BD-2ABC-4DBA-A310-49773BDBC532}" presName="AccentHold1" presStyleLbl="node1" presStyleIdx="10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3065246" y="787771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20459A88-3E3D-4F05-817E-75F07AF35B96}" type="pres">
      <dgm:prSet presAssocID="{A69713BD-2ABC-4DBA-A310-49773BDBC532}" presName="Accent10" presStyleCnt="0"/>
      <dgm:spPr/>
    </dgm:pt>
    <dgm:pt modelId="{C2C0E72C-5739-4204-A03C-230F9314708F}" type="pres">
      <dgm:prSet presAssocID="{A69713BD-2ABC-4DBA-A310-49773BDBC532}" presName="AccentHold2" presStyleLbl="node1" presStyleIdx="11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0" y="2415597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  <dgm:pt modelId="{3F9ACB7B-24D0-4451-970F-9A93DFE14C98}" type="pres">
      <dgm:prSet presAssocID="{A69713BD-2ABC-4DBA-A310-49773BDBC532}" presName="Accent11" presStyleCnt="0"/>
      <dgm:spPr/>
    </dgm:pt>
    <dgm:pt modelId="{3CD2ACDA-000E-42E8-950A-9BDA577BAB2E}" type="pres">
      <dgm:prSet presAssocID="{A69713BD-2ABC-4DBA-A310-49773BDBC532}" presName="AccentHold3" presStyleLbl="node1" presStyleIdx="12" presStyleCnt="13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xfrm>
          <a:off x="1935331" y="2139131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gm:spPr>
      <dgm:t>
        <a:bodyPr/>
        <a:lstStyle/>
        <a:p>
          <a:endParaRPr lang="ru-RU"/>
        </a:p>
      </dgm:t>
    </dgm:pt>
  </dgm:ptLst>
  <dgm:cxnLst>
    <dgm:cxn modelId="{E98C69A1-9376-467C-9723-ADA3212AD0B3}" type="presOf" srcId="{516FECE7-8B84-47B4-AB2A-47611BFA1B4B}" destId="{469FDC0E-B0AF-43BC-877D-E830E470F9E5}" srcOrd="0" destOrd="0" presId="urn:microsoft.com/office/officeart/2009/3/layout/CircleRelationship"/>
    <dgm:cxn modelId="{17D3C05C-FBC1-4D4E-A4F8-E73FAA976D28}" srcId="{516FECE7-8B84-47B4-AB2A-47611BFA1B4B}" destId="{A69713BD-2ABC-4DBA-A310-49773BDBC532}" srcOrd="1" destOrd="0" parTransId="{81BC4FE8-C5D5-422E-8577-F53B993E6D0F}" sibTransId="{609266E0-779C-45EA-A719-4A8ED179BAE6}"/>
    <dgm:cxn modelId="{9DF5A9D4-C4AA-4113-950E-9A8675DE6214}" srcId="{8F6739B9-67E6-42F7-9731-2642E7FD0D28}" destId="{516FECE7-8B84-47B4-AB2A-47611BFA1B4B}" srcOrd="0" destOrd="0" parTransId="{406D85BA-E0C0-4118-989C-594BEA617597}" sibTransId="{48B8E568-15FD-4636-8655-325C39CD3373}"/>
    <dgm:cxn modelId="{8764A157-032C-4B10-B7F6-A04D1097FD1F}" srcId="{516FECE7-8B84-47B4-AB2A-47611BFA1B4B}" destId="{1A5765CD-B6C2-4382-844B-A50306A56B53}" srcOrd="0" destOrd="0" parTransId="{5470DA53-90C8-4906-A314-29DA3F2AB404}" sibTransId="{72FB0BAB-CA0D-419B-BB1F-53B04E84A2B5}"/>
    <dgm:cxn modelId="{9592470B-25B7-4080-B61B-35C4780DFE1B}" type="presOf" srcId="{1A5765CD-B6C2-4382-844B-A50306A56B53}" destId="{7720A12B-1E1E-4F5E-9A5E-CF142E5B0856}" srcOrd="0" destOrd="0" presId="urn:microsoft.com/office/officeart/2009/3/layout/CircleRelationship"/>
    <dgm:cxn modelId="{68F84187-24AF-424F-BA3F-5CDD132B0D5C}" type="presOf" srcId="{8F6739B9-67E6-42F7-9731-2642E7FD0D28}" destId="{FD94FFEA-569A-4977-AEF8-2EF36B0A86D9}" srcOrd="0" destOrd="0" presId="urn:microsoft.com/office/officeart/2009/3/layout/CircleRelationship"/>
    <dgm:cxn modelId="{A02795AA-C82C-46C1-AE2C-DADD5E311E11}" type="presOf" srcId="{A69713BD-2ABC-4DBA-A310-49773BDBC532}" destId="{72CA76BA-71BB-44C1-A1A1-A1169D96AA89}" srcOrd="0" destOrd="0" presId="urn:microsoft.com/office/officeart/2009/3/layout/CircleRelationship"/>
    <dgm:cxn modelId="{EC6AF86A-C2D4-476C-B2E1-E9AD9090C444}" type="presParOf" srcId="{FD94FFEA-569A-4977-AEF8-2EF36B0A86D9}" destId="{469FDC0E-B0AF-43BC-877D-E830E470F9E5}" srcOrd="0" destOrd="0" presId="urn:microsoft.com/office/officeart/2009/3/layout/CircleRelationship"/>
    <dgm:cxn modelId="{9624D3B4-420D-446A-AA09-682AFFA05943}" type="presParOf" srcId="{FD94FFEA-569A-4977-AEF8-2EF36B0A86D9}" destId="{647E2097-D125-4AEB-BC17-3F66FF8B3348}" srcOrd="1" destOrd="0" presId="urn:microsoft.com/office/officeart/2009/3/layout/CircleRelationship"/>
    <dgm:cxn modelId="{335A653C-221B-4A21-95CA-F20C91427B27}" type="presParOf" srcId="{FD94FFEA-569A-4977-AEF8-2EF36B0A86D9}" destId="{A2034171-D40E-4B5A-A699-4449DA4E3256}" srcOrd="2" destOrd="0" presId="urn:microsoft.com/office/officeart/2009/3/layout/CircleRelationship"/>
    <dgm:cxn modelId="{7E62CF7A-D07A-4D41-9658-C83702772801}" type="presParOf" srcId="{FD94FFEA-569A-4977-AEF8-2EF36B0A86D9}" destId="{80FF873D-2130-4314-A806-38A96643C929}" srcOrd="3" destOrd="0" presId="urn:microsoft.com/office/officeart/2009/3/layout/CircleRelationship"/>
    <dgm:cxn modelId="{70EFB927-1C81-4518-94BF-2C937CAFD1DF}" type="presParOf" srcId="{FD94FFEA-569A-4977-AEF8-2EF36B0A86D9}" destId="{F3D3165A-EBE4-48CD-9103-368883D53322}" srcOrd="4" destOrd="0" presId="urn:microsoft.com/office/officeart/2009/3/layout/CircleRelationship"/>
    <dgm:cxn modelId="{7E3AD079-7346-44FE-A7C3-4BBA926FE8A8}" type="presParOf" srcId="{FD94FFEA-569A-4977-AEF8-2EF36B0A86D9}" destId="{E2101387-19F9-4928-A7C7-46B6F3693F5B}" srcOrd="5" destOrd="0" presId="urn:microsoft.com/office/officeart/2009/3/layout/CircleRelationship"/>
    <dgm:cxn modelId="{FEE3A15B-F45B-4E7E-8C60-A93DD313F5C9}" type="presParOf" srcId="{FD94FFEA-569A-4977-AEF8-2EF36B0A86D9}" destId="{71236FFF-6A65-4868-B7DA-E8EB1BE9A7A3}" srcOrd="6" destOrd="0" presId="urn:microsoft.com/office/officeart/2009/3/layout/CircleRelationship"/>
    <dgm:cxn modelId="{541405BB-8CE9-495C-AEBD-6DE0E6404BEE}" type="presParOf" srcId="{FD94FFEA-569A-4977-AEF8-2EF36B0A86D9}" destId="{7720A12B-1E1E-4F5E-9A5E-CF142E5B0856}" srcOrd="7" destOrd="0" presId="urn:microsoft.com/office/officeart/2009/3/layout/CircleRelationship"/>
    <dgm:cxn modelId="{A2810200-6F16-4F09-A118-CE43ACBDB59E}" type="presParOf" srcId="{FD94FFEA-569A-4977-AEF8-2EF36B0A86D9}" destId="{F6294840-6E50-419D-BE42-68F764487271}" srcOrd="8" destOrd="0" presId="urn:microsoft.com/office/officeart/2009/3/layout/CircleRelationship"/>
    <dgm:cxn modelId="{5DCAE2D4-6914-43FD-B86F-BD7FFCF6742F}" type="presParOf" srcId="{F6294840-6E50-419D-BE42-68F764487271}" destId="{FD0FEBE9-B55A-4E09-8B61-6CD37279A0DD}" srcOrd="0" destOrd="0" presId="urn:microsoft.com/office/officeart/2009/3/layout/CircleRelationship"/>
    <dgm:cxn modelId="{124BDF82-198F-4DEE-9A98-49B6AFE0445A}" type="presParOf" srcId="{FD94FFEA-569A-4977-AEF8-2EF36B0A86D9}" destId="{BD679F8E-D518-46B1-ADB3-5C953DC7F40D}" srcOrd="9" destOrd="0" presId="urn:microsoft.com/office/officeart/2009/3/layout/CircleRelationship"/>
    <dgm:cxn modelId="{D616E296-9086-4185-B114-7D2D4208AFA1}" type="presParOf" srcId="{BD679F8E-D518-46B1-ADB3-5C953DC7F40D}" destId="{7599FDF7-A92E-4423-AD8D-C497BFBC5132}" srcOrd="0" destOrd="0" presId="urn:microsoft.com/office/officeart/2009/3/layout/CircleRelationship"/>
    <dgm:cxn modelId="{3D6C2DF1-88F1-449B-8545-731819579B5F}" type="presParOf" srcId="{FD94FFEA-569A-4977-AEF8-2EF36B0A86D9}" destId="{72CA76BA-71BB-44C1-A1A1-A1169D96AA89}" srcOrd="10" destOrd="0" presId="urn:microsoft.com/office/officeart/2009/3/layout/CircleRelationship"/>
    <dgm:cxn modelId="{30717D54-4756-404E-802B-41B80B838FE7}" type="presParOf" srcId="{FD94FFEA-569A-4977-AEF8-2EF36B0A86D9}" destId="{8CF45DA4-2DAD-44FA-892D-6E4605F11016}" srcOrd="11" destOrd="0" presId="urn:microsoft.com/office/officeart/2009/3/layout/CircleRelationship"/>
    <dgm:cxn modelId="{43C3E9FA-4041-450D-899D-5FE6EE449C55}" type="presParOf" srcId="{8CF45DA4-2DAD-44FA-892D-6E4605F11016}" destId="{9CD5EAF1-913D-439E-AD6D-D59C3B526C4F}" srcOrd="0" destOrd="0" presId="urn:microsoft.com/office/officeart/2009/3/layout/CircleRelationship"/>
    <dgm:cxn modelId="{8578A560-888B-44CD-8341-186D5069315D}" type="presParOf" srcId="{FD94FFEA-569A-4977-AEF8-2EF36B0A86D9}" destId="{20459A88-3E3D-4F05-817E-75F07AF35B96}" srcOrd="12" destOrd="0" presId="urn:microsoft.com/office/officeart/2009/3/layout/CircleRelationship"/>
    <dgm:cxn modelId="{4A07364E-20BE-460E-B1E6-A22DA9746538}" type="presParOf" srcId="{20459A88-3E3D-4F05-817E-75F07AF35B96}" destId="{C2C0E72C-5739-4204-A03C-230F9314708F}" srcOrd="0" destOrd="0" presId="urn:microsoft.com/office/officeart/2009/3/layout/CircleRelationship"/>
    <dgm:cxn modelId="{6E6A5456-6B01-4EFC-9097-7121B883817F}" type="presParOf" srcId="{FD94FFEA-569A-4977-AEF8-2EF36B0A86D9}" destId="{3F9ACB7B-24D0-4451-970F-9A93DFE14C98}" srcOrd="13" destOrd="0" presId="urn:microsoft.com/office/officeart/2009/3/layout/CircleRelationship"/>
    <dgm:cxn modelId="{5B17E053-B453-4968-84FA-0D3B95C2CEF2}" type="presParOf" srcId="{3F9ACB7B-24D0-4451-970F-9A93DFE14C98}" destId="{3CD2ACDA-000E-42E8-950A-9BDA577BAB2E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93568-3182-4BAD-9500-87B3B9727249}">
      <dsp:nvSpPr>
        <dsp:cNvPr id="0" name=""/>
        <dsp:cNvSpPr/>
      </dsp:nvSpPr>
      <dsp:spPr>
        <a:xfrm>
          <a:off x="3953" y="178046"/>
          <a:ext cx="2377306" cy="460800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 smtClean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5849,9</a:t>
          </a:r>
          <a:endParaRPr lang="ru-RU" sz="2000" b="0" i="0" u="none" kern="1200" cap="none" spc="0" dirty="0" smtClean="0">
            <a:ln w="0"/>
            <a:solidFill>
              <a:schemeClr val="bg1"/>
            </a:solidFill>
            <a:effectLst>
              <a:glow rad="228600">
                <a:schemeClr val="accent2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sp:txBody>
      <dsp:txXfrm>
        <a:off x="3953" y="178046"/>
        <a:ext cx="2377306" cy="460800"/>
      </dsp:txXfrm>
    </dsp:sp>
    <dsp:sp modelId="{D2C24F73-B48B-4735-AEE1-59344DA408CA}">
      <dsp:nvSpPr>
        <dsp:cNvPr id="0" name=""/>
        <dsp:cNvSpPr/>
      </dsp:nvSpPr>
      <dsp:spPr>
        <a:xfrm>
          <a:off x="3953" y="638846"/>
          <a:ext cx="2377306" cy="1076040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Общегосударственные вопросы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53" y="638846"/>
        <a:ext cx="2377306" cy="1076040"/>
      </dsp:txXfrm>
    </dsp:sp>
    <dsp:sp modelId="{9EE3D735-1EA2-499F-AA89-982EF9774E8A}">
      <dsp:nvSpPr>
        <dsp:cNvPr id="0" name=""/>
        <dsp:cNvSpPr/>
      </dsp:nvSpPr>
      <dsp:spPr>
        <a:xfrm>
          <a:off x="2714082" y="178046"/>
          <a:ext cx="2377306" cy="460800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6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 smtClean="0">
              <a:ln w="0"/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270,3</a:t>
          </a:r>
          <a:endParaRPr lang="ru-RU" sz="2000" b="0" i="0" u="none" kern="1200" cap="none" spc="0" dirty="0" smtClean="0">
            <a:ln w="0"/>
            <a:solidFill>
              <a:schemeClr val="bg1"/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sp:txBody>
      <dsp:txXfrm>
        <a:off x="2714082" y="178046"/>
        <a:ext cx="2377306" cy="460800"/>
      </dsp:txXfrm>
    </dsp:sp>
    <dsp:sp modelId="{E2CB784D-A1EC-48F1-8DC2-BFD7F745F63C}">
      <dsp:nvSpPr>
        <dsp:cNvPr id="0" name=""/>
        <dsp:cNvSpPr/>
      </dsp:nvSpPr>
      <dsp:spPr>
        <a:xfrm>
          <a:off x="2714082" y="638846"/>
          <a:ext cx="2377306" cy="1076040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6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безопасность и правоохранительная деятельность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14082" y="638846"/>
        <a:ext cx="2377306" cy="1076040"/>
      </dsp:txXfrm>
    </dsp:sp>
    <dsp:sp modelId="{DA436B85-868C-4127-9D7B-95A3BF421400}">
      <dsp:nvSpPr>
        <dsp:cNvPr id="0" name=""/>
        <dsp:cNvSpPr/>
      </dsp:nvSpPr>
      <dsp:spPr>
        <a:xfrm>
          <a:off x="5424211" y="178046"/>
          <a:ext cx="2377306" cy="46080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 smtClean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4731,4</a:t>
          </a:r>
          <a:endParaRPr lang="ru-RU" sz="2000" b="0" i="0" u="none" kern="1200" cap="none" spc="0" dirty="0" smtClean="0">
            <a:ln w="0"/>
            <a:solidFill>
              <a:schemeClr val="bg1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sp:txBody>
      <dsp:txXfrm>
        <a:off x="5424211" y="178046"/>
        <a:ext cx="2377306" cy="460800"/>
      </dsp:txXfrm>
    </dsp:sp>
    <dsp:sp modelId="{A56D7F90-7085-4377-929D-8A9BE31A22AD}">
      <dsp:nvSpPr>
        <dsp:cNvPr id="0" name=""/>
        <dsp:cNvSpPr/>
      </dsp:nvSpPr>
      <dsp:spPr>
        <a:xfrm>
          <a:off x="5424211" y="638846"/>
          <a:ext cx="2377306" cy="107604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экономика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24211" y="638846"/>
        <a:ext cx="2377306" cy="1076040"/>
      </dsp:txXfrm>
    </dsp:sp>
    <dsp:sp modelId="{E9D2DC62-83D0-4140-8B45-0EEE83056FBC}">
      <dsp:nvSpPr>
        <dsp:cNvPr id="0" name=""/>
        <dsp:cNvSpPr/>
      </dsp:nvSpPr>
      <dsp:spPr>
        <a:xfrm>
          <a:off x="8134340" y="178046"/>
          <a:ext cx="2377306" cy="460800"/>
        </a:xfrm>
        <a:prstGeom prst="rect">
          <a:avLst/>
        </a:prstGeom>
        <a:gradFill rotWithShape="1">
          <a:gsLst>
            <a:gs pos="0">
              <a:schemeClr val="accent3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3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 smtClean="0">
              <a:ln w="0"/>
              <a:solidFill>
                <a:schemeClr val="bg1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2790,6</a:t>
          </a:r>
          <a:endParaRPr lang="ru-RU" sz="2000" b="0" i="0" u="none" kern="1200" cap="none" spc="0" dirty="0" smtClean="0">
            <a:ln w="0"/>
            <a:solidFill>
              <a:schemeClr val="bg1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sp:txBody>
      <dsp:txXfrm>
        <a:off x="8134340" y="178046"/>
        <a:ext cx="2377306" cy="460800"/>
      </dsp:txXfrm>
    </dsp:sp>
    <dsp:sp modelId="{B080A722-B7B9-4ECC-8A67-38F347DF0DDE}">
      <dsp:nvSpPr>
        <dsp:cNvPr id="0" name=""/>
        <dsp:cNvSpPr/>
      </dsp:nvSpPr>
      <dsp:spPr>
        <a:xfrm>
          <a:off x="8134340" y="638846"/>
          <a:ext cx="2377306" cy="1076040"/>
        </a:xfrm>
        <a:prstGeom prst="rect">
          <a:avLst/>
        </a:prstGeom>
        <a:gradFill rotWithShape="1">
          <a:gsLst>
            <a:gs pos="0">
              <a:schemeClr val="accent3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3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Жилищно-коммунальное хозяйство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34340" y="638846"/>
        <a:ext cx="2377306" cy="1076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92349-0B89-47C4-84D3-FF075930FC18}">
      <dsp:nvSpPr>
        <dsp:cNvPr id="0" name=""/>
        <dsp:cNvSpPr/>
      </dsp:nvSpPr>
      <dsp:spPr>
        <a:xfrm>
          <a:off x="0" y="26181"/>
          <a:ext cx="2375263" cy="60480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 smtClean="0">
              <a:ln w="0"/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153,0</a:t>
          </a:r>
          <a:endParaRPr lang="ru-RU" sz="2000" b="0" i="0" u="none" kern="1200" cap="none" spc="0" dirty="0" smtClean="0">
            <a:ln w="0"/>
            <a:solidFill>
              <a:schemeClr val="bg1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sp:txBody>
      <dsp:txXfrm>
        <a:off x="0" y="26181"/>
        <a:ext cx="2375263" cy="604800"/>
      </dsp:txXfrm>
    </dsp:sp>
    <dsp:sp modelId="{DC052688-FF5D-434C-9CA2-B9DE084905AF}">
      <dsp:nvSpPr>
        <dsp:cNvPr id="0" name=""/>
        <dsp:cNvSpPr/>
      </dsp:nvSpPr>
      <dsp:spPr>
        <a:xfrm>
          <a:off x="0" y="630981"/>
          <a:ext cx="2375263" cy="922320"/>
        </a:xfrm>
        <a:prstGeom prst="rect">
          <a:avLst/>
        </a:prstGeom>
        <a:gradFill rotWithShape="1">
          <a:gsLst>
            <a:gs pos="0">
              <a:schemeClr val="accent5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5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 оборона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30981"/>
        <a:ext cx="2375263" cy="922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59C93-8473-4088-BD00-7BF3E5AE1F84}">
      <dsp:nvSpPr>
        <dsp:cNvPr id="0" name=""/>
        <dsp:cNvSpPr/>
      </dsp:nvSpPr>
      <dsp:spPr>
        <a:xfrm>
          <a:off x="2328" y="16705"/>
          <a:ext cx="2270088" cy="623752"/>
        </a:xfrm>
        <a:prstGeom prst="rect">
          <a:avLst/>
        </a:prstGeom>
        <a:gradFill rotWithShape="1">
          <a:gsLst>
            <a:gs pos="0">
              <a:schemeClr val="accent1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1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 smtClean="0">
              <a:ln w="0"/>
              <a:solidFill>
                <a:schemeClr val="bg1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15949,4</a:t>
          </a:r>
          <a:endParaRPr lang="ru-RU" sz="2000" b="0" i="0" u="none" kern="1200" cap="none" spc="0" dirty="0" smtClean="0">
            <a:ln w="0"/>
            <a:solidFill>
              <a:schemeClr val="bg1"/>
            </a:solidFill>
            <a:effectLst>
              <a:glow rad="228600">
                <a:schemeClr val="accent1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sp:txBody>
      <dsp:txXfrm>
        <a:off x="2328" y="16705"/>
        <a:ext cx="2270088" cy="623752"/>
      </dsp:txXfrm>
    </dsp:sp>
    <dsp:sp modelId="{F10F65F6-AB13-46BB-A3B4-C6B29DF8C3BA}">
      <dsp:nvSpPr>
        <dsp:cNvPr id="0" name=""/>
        <dsp:cNvSpPr/>
      </dsp:nvSpPr>
      <dsp:spPr>
        <a:xfrm>
          <a:off x="2328" y="640457"/>
          <a:ext cx="2270088" cy="922320"/>
        </a:xfrm>
        <a:prstGeom prst="rect">
          <a:avLst/>
        </a:prstGeom>
        <a:gradFill rotWithShape="1">
          <a:gsLst>
            <a:gs pos="0">
              <a:schemeClr val="accent1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1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1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Культура, кинематография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28" y="640457"/>
        <a:ext cx="2270088" cy="922320"/>
      </dsp:txXfrm>
    </dsp:sp>
    <dsp:sp modelId="{D7394B75-1E07-441C-831A-419777668956}">
      <dsp:nvSpPr>
        <dsp:cNvPr id="0" name=""/>
        <dsp:cNvSpPr/>
      </dsp:nvSpPr>
      <dsp:spPr>
        <a:xfrm>
          <a:off x="2590228" y="16705"/>
          <a:ext cx="2270088" cy="623752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u="none" kern="1200" cap="none" spc="0" dirty="0" smtClean="0">
              <a:ln w="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3000" endA="300" endPos="35500" dir="5400000" sy="-90000" algn="bl" rotWithShape="0"/>
              </a:effectLst>
            </a:rPr>
            <a:t>545,5</a:t>
          </a:r>
          <a:endParaRPr lang="ru-RU" sz="2000" b="0" i="0" u="none" kern="1200" cap="none" spc="0" dirty="0" smtClean="0">
            <a:ln w="0"/>
            <a:solidFill>
              <a:schemeClr val="bg1"/>
            </a:solidFill>
            <a:effectLst>
              <a:glow rad="228600">
                <a:schemeClr val="accent2">
                  <a:satMod val="175000"/>
                  <a:alpha val="40000"/>
                </a:schemeClr>
              </a:glow>
              <a:reflection blurRad="6350" stA="53000" endA="300" endPos="35500" dir="5400000" sy="-90000" algn="bl" rotWithShape="0"/>
            </a:effectLst>
          </a:endParaRPr>
        </a:p>
      </dsp:txBody>
      <dsp:txXfrm>
        <a:off x="2590228" y="16705"/>
        <a:ext cx="2270088" cy="623752"/>
      </dsp:txXfrm>
    </dsp:sp>
    <dsp:sp modelId="{11D15435-A2AA-4B60-A6FC-97B264328DC4}">
      <dsp:nvSpPr>
        <dsp:cNvPr id="0" name=""/>
        <dsp:cNvSpPr/>
      </dsp:nvSpPr>
      <dsp:spPr>
        <a:xfrm>
          <a:off x="2590228" y="640457"/>
          <a:ext cx="2270088" cy="922320"/>
        </a:xfrm>
        <a:prstGeom prst="rect">
          <a:avLst/>
        </a:prstGeom>
        <a:gradFill rotWithShape="1">
          <a:gsLst>
            <a:gs pos="0">
              <a:schemeClr val="accent4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4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политика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90228" y="640457"/>
        <a:ext cx="2270088" cy="922320"/>
      </dsp:txXfrm>
    </dsp:sp>
    <dsp:sp modelId="{C55AF3B3-0514-40AF-9613-C1CEF3F30451}">
      <dsp:nvSpPr>
        <dsp:cNvPr id="0" name=""/>
        <dsp:cNvSpPr/>
      </dsp:nvSpPr>
      <dsp:spPr>
        <a:xfrm>
          <a:off x="5178129" y="16705"/>
          <a:ext cx="2270088" cy="623752"/>
        </a:xfrm>
        <a:prstGeom prst="rect">
          <a:avLst/>
        </a:prstGeom>
        <a:gradFill rotWithShape="1">
          <a:gsLst>
            <a:gs pos="0">
              <a:schemeClr val="accent6">
                <a:tint val="62000"/>
                <a:hueMod val="94000"/>
                <a:satMod val="140000"/>
                <a:lumMod val="110000"/>
              </a:schemeClr>
            </a:gs>
            <a:gs pos="100000">
              <a:schemeClr val="accent6">
                <a:tint val="84000"/>
                <a:satMod val="160000"/>
              </a:schemeClr>
            </a:gs>
          </a:gsLst>
          <a:lin ang="5400000" scaled="0"/>
        </a:gradFill>
        <a:ln w="9525" cap="rnd" cmpd="sng" algn="ctr">
          <a:solidFill>
            <a:schemeClr val="accent6">
              <a:tint val="76000"/>
              <a:alpha val="60000"/>
              <a:hueMod val="94000"/>
            </a:schemeClr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u="none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Физическая культура и спорт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78129" y="16705"/>
        <a:ext cx="2270088" cy="623752"/>
      </dsp:txXfrm>
    </dsp:sp>
    <dsp:sp modelId="{A394FAF2-F15C-49E6-A653-4B59BFE63815}">
      <dsp:nvSpPr>
        <dsp:cNvPr id="0" name=""/>
        <dsp:cNvSpPr/>
      </dsp:nvSpPr>
      <dsp:spPr>
        <a:xfrm>
          <a:off x="5178129" y="640457"/>
          <a:ext cx="2270088" cy="922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9FDC0E-B0AF-43BC-877D-E830E470F9E5}">
      <dsp:nvSpPr>
        <dsp:cNvPr id="0" name=""/>
        <dsp:cNvSpPr/>
      </dsp:nvSpPr>
      <dsp:spPr>
        <a:xfrm>
          <a:off x="845307" y="137430"/>
          <a:ext cx="2409976" cy="240992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smtClean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  <a:reflection blurRad="6350" stA="53000" endA="300" endPos="35500" dir="5400000" sy="-90000" algn="bl" rotWithShape="0"/>
              </a:effectLst>
              <a:latin typeface="Calibri" panose="020F0502020204030204"/>
              <a:ea typeface="+mn-ea"/>
              <a:cs typeface="+mn-cs"/>
            </a:rPr>
            <a:t>расходы всего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u="none" kern="1200" cap="none" spc="0" dirty="0" smtClean="0">
              <a:ln w="0">
                <a:solidFill>
                  <a:srgbClr val="44546A">
                    <a:lumMod val="50000"/>
                  </a:srgbClr>
                </a:solidFill>
              </a:ln>
              <a:gradFill>
                <a:gsLst>
                  <a:gs pos="0">
                    <a:srgbClr val="4472C4">
                      <a:lumMod val="50000"/>
                    </a:srgbClr>
                  </a:gs>
                  <a:gs pos="50000">
                    <a:srgbClr val="4472C4"/>
                  </a:gs>
                  <a:gs pos="100000">
                    <a:srgbClr val="4472C4">
                      <a:lumMod val="60000"/>
                      <a:lumOff val="40000"/>
                    </a:srgbClr>
                  </a:gs>
                </a:gsLst>
                <a:lin ang="5400000"/>
              </a:gradFill>
              <a:effectLst>
                <a:glow rad="228600">
                  <a:srgbClr val="FFC000">
                    <a:satMod val="175000"/>
                    <a:alpha val="40000"/>
                  </a:srgbClr>
                </a:glow>
                <a:reflection blurRad="6350" stA="53000" endA="300" endPos="35500" dir="5400000" sy="-90000" algn="bl" rotWithShape="0"/>
              </a:effectLst>
              <a:latin typeface="Calibri" panose="020F0502020204030204"/>
              <a:ea typeface="+mn-ea"/>
              <a:cs typeface="+mn-cs"/>
            </a:rPr>
            <a:t>26 608,40</a:t>
          </a:r>
          <a:endParaRPr lang="ru-RU" sz="2000" b="1" kern="1200" cap="none" spc="0" dirty="0">
            <a:ln w="0">
              <a:solidFill>
                <a:srgbClr val="44546A">
                  <a:lumMod val="50000"/>
                </a:srgbClr>
              </a:solidFill>
            </a:ln>
            <a:gradFill>
              <a:gsLst>
                <a:gs pos="0">
                  <a:srgbClr val="4472C4">
                    <a:lumMod val="50000"/>
                  </a:srgbClr>
                </a:gs>
                <a:gs pos="50000">
                  <a:srgbClr val="4472C4"/>
                </a:gs>
                <a:gs pos="100000">
                  <a:srgbClr val="4472C4">
                    <a:lumMod val="60000"/>
                    <a:lumOff val="40000"/>
                  </a:srgbClr>
                </a:gs>
              </a:gsLst>
              <a:lin ang="5400000"/>
            </a:gradFill>
            <a:effectLst>
              <a:glow rad="228600">
                <a:srgbClr val="FFC000">
                  <a:satMod val="175000"/>
                  <a:alpha val="40000"/>
                </a:srgbClr>
              </a:glow>
              <a:reflection blurRad="6350" stA="53000" endA="300" endPos="35500" dir="5400000" sy="-90000" algn="bl" rotWithShape="0"/>
            </a:effectLst>
            <a:latin typeface="Calibri" panose="020F0502020204030204"/>
            <a:ea typeface="+mn-ea"/>
            <a:cs typeface="+mn-cs"/>
          </a:endParaRPr>
        </a:p>
      </dsp:txBody>
      <dsp:txXfrm>
        <a:off x="1198240" y="490355"/>
        <a:ext cx="1704110" cy="1704074"/>
      </dsp:txXfrm>
    </dsp:sp>
    <dsp:sp modelId="{647E2097-D125-4AEB-BC17-3F66FF8B3348}">
      <dsp:nvSpPr>
        <dsp:cNvPr id="0" name=""/>
        <dsp:cNvSpPr/>
      </dsp:nvSpPr>
      <dsp:spPr>
        <a:xfrm>
          <a:off x="2220387" y="2763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A2034171-D40E-4B5A-A699-4449DA4E3256}">
      <dsp:nvSpPr>
        <dsp:cNvPr id="0" name=""/>
        <dsp:cNvSpPr/>
      </dsp:nvSpPr>
      <dsp:spPr>
        <a:xfrm>
          <a:off x="1585735" y="2368299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80FF873D-2130-4314-A806-38A96643C929}">
      <dsp:nvSpPr>
        <dsp:cNvPr id="0" name=""/>
        <dsp:cNvSpPr/>
      </dsp:nvSpPr>
      <dsp:spPr>
        <a:xfrm>
          <a:off x="3410361" y="111547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F3D3165A-EBE4-48CD-9103-368883D53322}">
      <dsp:nvSpPr>
        <dsp:cNvPr id="0" name=""/>
        <dsp:cNvSpPr/>
      </dsp:nvSpPr>
      <dsp:spPr>
        <a:xfrm>
          <a:off x="2481688" y="2574945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E2101387-19F9-4928-A7C7-46B6F3693F5B}">
      <dsp:nvSpPr>
        <dsp:cNvPr id="0" name=""/>
        <dsp:cNvSpPr/>
      </dsp:nvSpPr>
      <dsp:spPr>
        <a:xfrm>
          <a:off x="1640863" y="408546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1236FFF-6A65-4868-B7DA-E8EB1BE9A7A3}">
      <dsp:nvSpPr>
        <dsp:cNvPr id="0" name=""/>
        <dsp:cNvSpPr/>
      </dsp:nvSpPr>
      <dsp:spPr>
        <a:xfrm>
          <a:off x="1029069" y="1519758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720A12B-1E1E-4F5E-9A5E-CF142E5B0856}">
      <dsp:nvSpPr>
        <dsp:cNvPr id="0" name=""/>
        <dsp:cNvSpPr/>
      </dsp:nvSpPr>
      <dsp:spPr>
        <a:xfrm>
          <a:off x="101039" y="558089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>
            <a:solidFill>
              <a:srgbClr val="FF9900"/>
            </a:solidFill>
            <a:latin typeface="Calibri" panose="020F0502020204030204"/>
            <a:ea typeface="+mn-ea"/>
            <a:cs typeface="+mn-cs"/>
          </a:endParaRPr>
        </a:p>
      </dsp:txBody>
      <dsp:txXfrm>
        <a:off x="244523" y="701527"/>
        <a:ext cx="692799" cy="692578"/>
      </dsp:txXfrm>
    </dsp:sp>
    <dsp:sp modelId="{FD0FEBE9-B55A-4E09-8B61-6CD37279A0DD}">
      <dsp:nvSpPr>
        <dsp:cNvPr id="0" name=""/>
        <dsp:cNvSpPr/>
      </dsp:nvSpPr>
      <dsp:spPr>
        <a:xfrm>
          <a:off x="1949226" y="416992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599FDF7-A92E-4423-AD8D-C497BFBC5132}">
      <dsp:nvSpPr>
        <dsp:cNvPr id="0" name=""/>
        <dsp:cNvSpPr/>
      </dsp:nvSpPr>
      <dsp:spPr>
        <a:xfrm>
          <a:off x="184210" y="1839017"/>
          <a:ext cx="484505" cy="484518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72CA76BA-71BB-44C1-A1A1-A1169D96AA89}">
      <dsp:nvSpPr>
        <dsp:cNvPr id="0" name=""/>
        <dsp:cNvSpPr/>
      </dsp:nvSpPr>
      <dsp:spPr>
        <a:xfrm>
          <a:off x="3502242" y="111528"/>
          <a:ext cx="979767" cy="979454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645726" y="254966"/>
        <a:ext cx="692799" cy="692578"/>
      </dsp:txXfrm>
    </dsp:sp>
    <dsp:sp modelId="{9CD5EAF1-913D-439E-AD6D-D59C3B526C4F}">
      <dsp:nvSpPr>
        <dsp:cNvPr id="0" name=""/>
        <dsp:cNvSpPr/>
      </dsp:nvSpPr>
      <dsp:spPr>
        <a:xfrm>
          <a:off x="3065246" y="787771"/>
          <a:ext cx="268024" cy="268019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C2C0E72C-5739-4204-A03C-230F9314708F}">
      <dsp:nvSpPr>
        <dsp:cNvPr id="0" name=""/>
        <dsp:cNvSpPr/>
      </dsp:nvSpPr>
      <dsp:spPr>
        <a:xfrm>
          <a:off x="0" y="2415597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  <dsp:sp modelId="{3CD2ACDA-000E-42E8-950A-9BDA577BAB2E}">
      <dsp:nvSpPr>
        <dsp:cNvPr id="0" name=""/>
        <dsp:cNvSpPr/>
      </dsp:nvSpPr>
      <dsp:spPr>
        <a:xfrm>
          <a:off x="1935331" y="2139131"/>
          <a:ext cx="194071" cy="194257"/>
        </a:xfrm>
        <a:prstGeom prst="ellipse">
          <a:avLst/>
        </a:prstGeom>
        <a:gradFill rotWithShape="1">
          <a:gsLst>
            <a:gs pos="0">
              <a:srgbClr val="ED7D31">
                <a:satMod val="103000"/>
                <a:lumMod val="102000"/>
                <a:tint val="94000"/>
              </a:srgbClr>
            </a:gs>
            <a:gs pos="50000">
              <a:srgbClr val="ED7D31">
                <a:satMod val="110000"/>
                <a:lumMod val="100000"/>
                <a:shade val="100000"/>
              </a:srgbClr>
            </a:gs>
            <a:gs pos="100000">
              <a:srgbClr val="ED7D31"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264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39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873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9258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004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0132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362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604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57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13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9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030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05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54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6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47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46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D2C14E6-9B25-4277-8575-DC68091C6FE5}" type="datetimeFigureOut">
              <a:rPr lang="ru-RU" smtClean="0"/>
              <a:t>26.07.2022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630FD55-134A-456F-B4BB-6AC9330DE9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468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  <p:sldLayoutId id="21474838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40000"/>
                <a:lumOff val="6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9715" y="2052587"/>
            <a:ext cx="8001000" cy="297180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исполнении бюджета </a:t>
            </a:r>
            <a:b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Мелегежского сельского поселения</a:t>
            </a: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</a:t>
            </a: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endParaRPr lang="ru-RU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1924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264890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4800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800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01378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17" y="-158866"/>
            <a:ext cx="11113151" cy="7192138"/>
          </a:xfrm>
          <a:effectLst>
            <a:softEdge rad="635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5878286" y="4585984"/>
            <a:ext cx="6026331" cy="2149306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Площадь территории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573 км</a:t>
            </a:r>
            <a:r>
              <a:rPr lang="ru-RU" sz="20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Численность населения –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972 человек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состав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Мелегежского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сельского поселения входят: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населенных пунктов,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поселения – дер. </a:t>
            </a:r>
            <a:r>
              <a:rPr lang="ru-RU" sz="20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Мелегежская</a:t>
            </a:r>
            <a:r>
              <a:rPr lang="ru-RU" sz="200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Горка</a:t>
            </a:r>
            <a:endParaRPr lang="ru-RU" sz="20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5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8587"/>
            <a:ext cx="12192000" cy="835439"/>
          </a:xfrm>
        </p:spPr>
        <p:txBody>
          <a:bodyPr/>
          <a:lstStyle/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</a:t>
            </a: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понятия</a:t>
            </a:r>
            <a:endParaRPr lang="ru-RU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1554" y="1006023"/>
            <a:ext cx="11268891" cy="2280881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самоуправления.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средства.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обязательств.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доходов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 его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расходами.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доходами.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6320" y="4017919"/>
            <a:ext cx="10694125" cy="24052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 федеральные, региональные и местные налоги и сборы. Зачисляются в федеральный, региональный (областной) или 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</a:t>
            </a:r>
            <a:r>
              <a:rPr lang="ru-RU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поступления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из других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бюджетов, безвозмездные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поступления от юридических и физических лиц, в том числе добровольные пожертвования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818311" y="5017571"/>
            <a:ext cx="2876813" cy="523220"/>
          </a:xfrm>
          <a:prstGeom prst="rect">
            <a:avLst/>
          </a:prstGeom>
          <a:noFill/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rtlCol="0" anchor="ctr">
            <a:spAutoFit/>
          </a:bodyPr>
          <a:lstStyle/>
          <a:p>
            <a:r>
              <a:rPr lang="ru-RU" sz="28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endParaRPr lang="ru-RU" sz="28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308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понятия</a:t>
            </a:r>
            <a:endParaRPr lang="ru-RU" b="1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91840" y="1652352"/>
            <a:ext cx="8281851" cy="435196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использования.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полномочий.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бюджетов.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РФ.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45673"/>
            <a:ext cx="3354078" cy="435864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6" name="TextBox 5"/>
          <p:cNvSpPr txBox="1"/>
          <p:nvPr/>
        </p:nvSpPr>
        <p:spPr>
          <a:xfrm rot="16200000">
            <a:off x="461554" y="3722576"/>
            <a:ext cx="4115166" cy="461665"/>
          </a:xfrm>
          <a:prstGeom prst="rect">
            <a:avLst/>
          </a:prstGeom>
          <a:ln>
            <a:noFill/>
          </a:ln>
          <a:effectLst>
            <a:softEdge rad="635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24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41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показатели исполнения бюджета, </a:t>
            </a: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тысяч </a:t>
            </a: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517550"/>
              </p:ext>
            </p:extLst>
          </p:nvPr>
        </p:nvGraphicFramePr>
        <p:xfrm>
          <a:off x="1541417" y="924026"/>
          <a:ext cx="9204960" cy="565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766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по доходам, </a:t>
            </a: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тысяч </a:t>
            </a: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5652282"/>
              </p:ext>
            </p:extLst>
          </p:nvPr>
        </p:nvGraphicFramePr>
        <p:xfrm>
          <a:off x="1393371" y="714102"/>
          <a:ext cx="9448800" cy="5817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815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по доходам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23277" y="1009703"/>
            <a:ext cx="35692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доходы,</a:t>
            </a:r>
          </a:p>
          <a:p>
            <a:pPr algn="ctr"/>
            <a:r>
              <a:rPr lang="ru-RU" sz="28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2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58295" y="1009703"/>
            <a:ext cx="397160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доходы,</a:t>
            </a:r>
          </a:p>
          <a:p>
            <a:pPr algn="ctr"/>
            <a:r>
              <a:rPr lang="ru-RU" sz="2800" dirty="0" smtClean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тысяч рублей</a:t>
            </a:r>
            <a:endParaRPr lang="ru-RU" sz="28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7768897"/>
              </p:ext>
            </p:extLst>
          </p:nvPr>
        </p:nvGraphicFramePr>
        <p:xfrm>
          <a:off x="339634" y="1933304"/>
          <a:ext cx="5651863" cy="481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07455"/>
              </p:ext>
            </p:extLst>
          </p:nvPr>
        </p:nvGraphicFramePr>
        <p:xfrm>
          <a:off x="6248399" y="2025365"/>
          <a:ext cx="5473337" cy="462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898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по расходам, </a:t>
            </a: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тысяч </a:t>
            </a: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948050"/>
              </p:ext>
            </p:extLst>
          </p:nvPr>
        </p:nvGraphicFramePr>
        <p:xfrm>
          <a:off x="838200" y="771476"/>
          <a:ext cx="10515600" cy="1892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052583405"/>
              </p:ext>
            </p:extLst>
          </p:nvPr>
        </p:nvGraphicFramePr>
        <p:xfrm>
          <a:off x="899159" y="5068389"/>
          <a:ext cx="2375263" cy="1579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887559827"/>
              </p:ext>
            </p:extLst>
          </p:nvPr>
        </p:nvGraphicFramePr>
        <p:xfrm>
          <a:off x="3553097" y="5068389"/>
          <a:ext cx="7450546" cy="1579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787657937"/>
              </p:ext>
            </p:extLst>
          </p:nvPr>
        </p:nvGraphicFramePr>
        <p:xfrm>
          <a:off x="3991430" y="2511088"/>
          <a:ext cx="4482010" cy="2870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238612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142000"/>
                <a:satMod val="200000"/>
                <a:lumMod val="118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path path="circle">
            <a:fillToRect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88587"/>
            <a:ext cx="12192000" cy="83543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муниципальных программ, </a:t>
            </a:r>
            <a:r>
              <a:rPr lang="ru-RU" b="1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тысяч </a:t>
            </a:r>
            <a:r>
              <a:rPr lang="ru-RU" b="1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рублей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581588"/>
              </p:ext>
            </p:extLst>
          </p:nvPr>
        </p:nvGraphicFramePr>
        <p:xfrm>
          <a:off x="1449976" y="1038497"/>
          <a:ext cx="9487989" cy="5466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061343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2828</TotalTime>
  <Words>381</Words>
  <Application>Microsoft Office PowerPoint</Application>
  <PresentationFormat>Широкоэкранный</PresentationFormat>
  <Paragraphs>75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Calibri</vt:lpstr>
      <vt:lpstr>Century Gothic</vt:lpstr>
      <vt:lpstr>Times New Roman</vt:lpstr>
      <vt:lpstr>Wingdings 3</vt:lpstr>
      <vt:lpstr>Сектор</vt:lpstr>
      <vt:lpstr>Отчет об исполнении бюджета  Мелегежского сельского поселения  2021 год</vt:lpstr>
      <vt:lpstr>Презентация PowerPoint</vt:lpstr>
      <vt:lpstr>Основные понятия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 Борского сельского поселения  2020 год</dc:title>
  <dc:creator>Мария Булавко</dc:creator>
  <cp:lastModifiedBy>glava</cp:lastModifiedBy>
  <cp:revision>12</cp:revision>
  <dcterms:created xsi:type="dcterms:W3CDTF">2022-03-11T13:05:57Z</dcterms:created>
  <dcterms:modified xsi:type="dcterms:W3CDTF">2022-07-28T06:50:46Z</dcterms:modified>
</cp:coreProperties>
</file>